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064" y="1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52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00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28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3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80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05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40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93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94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17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F9F2-0D2F-4F6A-A189-546FA3EFE99F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40CF-299A-4508-BB04-C2F799512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1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64795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Гатчинский муниципальный район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№11 комбинированного вида»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Гатчина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4425" y="3181350"/>
            <a:ext cx="9963150" cy="21907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адаптированной образовательной программы дошкольного образования для детей с задержкой психического развития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12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данной программы является оказание Комплексной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коррекционно-психолого-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помощи и поддержки детей с задержкой психического развития и их родителям (законным представителям); осуществление коррекции недостатков в психическом развитии детей с тяжёлыми нарушениями речи.</a:t>
            </a:r>
          </a:p>
        </p:txBody>
      </p:sp>
    </p:spTree>
    <p:extLst>
      <p:ext uri="{BB962C8B-B14F-4D97-AF65-F5344CB8AC3E}">
        <p14:creationId xmlns:p14="http://schemas.microsoft.com/office/powerpoint/2010/main" val="688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1075" y="13652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450" y="1276350"/>
            <a:ext cx="11372850" cy="535305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благоприятные условия для всестороннего развития и образования детей с ЗПР в соответствии с их возрастными, индивидуально-типологическими особенностями и особыми образовательными потребностями;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оптимальные условия для охраны и укрепления физического и психического здоровья детей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психолого-педагогические условия для развития способностей и личностного потенциала каждого ребенка как субъекта отношений с другими детьми, взрослыми и окружающим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миром;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целенаправленное комплексное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ребенка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квалифицированную коррекцию недостатков в развитии;</a:t>
            </a:r>
          </a:p>
        </p:txBody>
      </p:sp>
    </p:spTree>
    <p:extLst>
      <p:ext uri="{BB962C8B-B14F-4D97-AF65-F5344CB8AC3E}">
        <p14:creationId xmlns:p14="http://schemas.microsoft.com/office/powerpoint/2010/main" val="3139770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 (продолжение):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425" y="1516063"/>
            <a:ext cx="11487150" cy="485140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индивидуальный коррекционно-образовательный маршрут на основе изучения особенностей развития ребенка, его потенциальных возможностей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ЗПР ко второй ступени обучения (начальная школа) с учетом целевых ориентиров дошкольного образования и АООП НОО для детей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семьей для обеспечения полноценного развития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консультативную и методическую помощь родителям в вопросах коррекционно-развивающего обучения и воспитания детей с ЗПР.</a:t>
            </a:r>
          </a:p>
        </p:txBody>
      </p:sp>
    </p:spTree>
    <p:extLst>
      <p:ext uri="{BB962C8B-B14F-4D97-AF65-F5344CB8AC3E}">
        <p14:creationId xmlns:p14="http://schemas.microsoft.com/office/powerpoint/2010/main" val="188951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построена с учётом психолого-педагогических принципов: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35175"/>
            <a:ext cx="10515600" cy="435133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индивидуального подхода;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активности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взаимодействия (принятия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участников образовательного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(системный подход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динамического развития;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(совместная работа специалистов);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семьёй.</a:t>
            </a:r>
          </a:p>
        </p:txBody>
      </p:sp>
    </p:spTree>
    <p:extLst>
      <p:ext uri="{BB962C8B-B14F-4D97-AF65-F5344CB8AC3E}">
        <p14:creationId xmlns:p14="http://schemas.microsoft.com/office/powerpoint/2010/main" val="188321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0501"/>
            <a:ext cx="12039600" cy="10096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дошкольного образования: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04950"/>
            <a:ext cx="12039600" cy="56959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овладевает основными культурными способами деятельности, проявляет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самостоятельность в разных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видах деятельности – игре, общении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познавательно-исследовательской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конструирование и др.;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себе род занятий, участников по совместной деятельности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достоинства;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взаимодействует со сверстниками и взрослыми, участвует в совместных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играх;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договариваться, учитывать интересы и чувства других, сопереживать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неудачам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радоваться успехам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других, адекватно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свои чувства, в том числе чувство веры в себя, старается разрешать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развитым воображением, которое реализуется в разных видах деятельности, и прежде всего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672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дошкольного образования (продолжение):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" y="1616074"/>
            <a:ext cx="12001500" cy="50323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владеет разными формами и видами игры, различает условную и реальную ситуации, умеет подчиняться разным правилам и социальным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достаточно хорошо владеет устной речью, может выражать свои мысли и желания, может использовать речь для выражение своих мыслей, чувств и желаний, построения речевого высказывания в ситуации общения, может выделять звуки в словах у ребенка складываются предпосылки грамотности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развита крупная и мелкая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моторика;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подвижен, вынослив, владеет основными движениями,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контролировать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движения и управлять ими;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способен к принятию собственных решений, опираясь на свои знания и умения в различных видах деятельности;</a:t>
            </a:r>
          </a:p>
        </p:txBody>
      </p:sp>
    </p:spTree>
    <p:extLst>
      <p:ext uri="{BB962C8B-B14F-4D97-AF65-F5344CB8AC3E}">
        <p14:creationId xmlns:p14="http://schemas.microsoft.com/office/powerpoint/2010/main" val="2810468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1575" y="15557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дошкольного образования (продолжение):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1692274"/>
            <a:ext cx="11753850" cy="50323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проявляет любознательность, задает вопросы взрослым и сверстникам, интересуется причинно-следственными связями,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пытется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придумывать объяснения явлениям природы и поступкам людей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обладает начальными знаниями о себе, о природном и социальном мире, в котором он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живет;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 с произведениями детской литературы, обладает элементарными представлениями из области живой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природы, естествознания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математики, истории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34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950" y="1325563"/>
            <a:ext cx="11544300" cy="4851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 из следующих разделов и основных идей: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ЦЕЛЕВОЙ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информацию целях, задачах, принципах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дошкольников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итогам освоения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результатов освоения Программы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необходимые для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форм, методов, средств, используемых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по образовательным областям;</a:t>
            </a:r>
          </a:p>
        </p:txBody>
      </p:sp>
    </p:spTree>
    <p:extLst>
      <p:ext uri="{BB962C8B-B14F-4D97-AF65-F5344CB8AC3E}">
        <p14:creationId xmlns:p14="http://schemas.microsoft.com/office/powerpoint/2010/main" val="2641659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850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 (продолжение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325564"/>
            <a:ext cx="11849100" cy="5284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СОДЕРЖАТЕЛЬНЫЙ: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детской инициативы;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семьей;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вариативных форм и методов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работы;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ДОУ с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социумом.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ЧАСТЬ, ФОРМИРУЕМАЯ ПЕД.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КОЛЛЕКТИВОМ: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учителя-логопеда,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педагога-психолога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содержит ПРИЛОЖЕНИЕ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79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4" y="479425"/>
            <a:ext cx="11534775" cy="245427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адаптированной образовательной программы МБДОУ «Детский сад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№11 комбинированного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вида» обеспечивает развитие личности, мотивации и способностей детей в различных видах деятельности и охватывает следующие структурные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представляющие определенные направления развития и образования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образовательные области):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92525"/>
            <a:ext cx="10515600" cy="43513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264174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5" y="400051"/>
            <a:ext cx="11258550" cy="15001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детей с задержкой психического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структурированную модель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компенсирующей и комбинированной направленности для детей с тяжелыми нарушениями речи, имеющими общее недоразвитие речи второго, третьего уровня и четвёртого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работы с дошкольниками, имеющими ЗПР с 3 до 7 лет, организованную специалистами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1411029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7462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аспекты коррекционной работы: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1825624"/>
            <a:ext cx="11487150" cy="47275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в соответствии с указанными направлениями деятельности специалистов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заключениям ТПМПК;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регулярная система оценки достижений, мониторинговые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специалистов и ознакомления родителей с достижениями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учёт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возрастных особенностей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индивидуально-типологических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и оперативный подход в решении вопросов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2767191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сотрудничества ДОУ с семьями воспитанников: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25" y="2282825"/>
            <a:ext cx="11334750" cy="435133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 представлений о содержании педагогической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практическими умениями и навыками воспитания и обучения детей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устойчивого интереса родителей к активному взаимодействию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преодоление совместными усилиями педагогов и родителей нарушений в познавательном, личностном и речевом развитии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2603595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080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Программы выступают основаниями преемственности дошкольного и начального общего образования.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7342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Тесное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специалистов, профессионализм сотрудников, заинтересованность родителей, создание условий для развития с учетом индивидуально-личностных и возрастных особенностей являются основанием для успешной реализации Программы!</a:t>
            </a:r>
          </a:p>
        </p:txBody>
      </p:sp>
    </p:spTree>
    <p:extLst>
      <p:ext uri="{BB962C8B-B14F-4D97-AF65-F5344CB8AC3E}">
        <p14:creationId xmlns:p14="http://schemas.microsoft.com/office/powerpoint/2010/main" val="83660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2019300"/>
            <a:ext cx="11163300" cy="53006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детей с задержкой психического развития реализуется в течение 4 лет, на русском языке, в очной форме.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5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7975"/>
            <a:ext cx="11963400" cy="987425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образования для детей с задержкой психического развития разработана с учётом следующих образовательных программ: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50" y="2000250"/>
            <a:ext cx="11753850" cy="4514850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Примерной основной образовательной программой дошкольного образования, одобренной решением Федерального учебно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методического объединения по общему образованию. Протокол №2/15 от 20.05.2015г.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«Программой воспитания и обучения дошкольников с задержкой психического развития. Под редакцией Л.Б.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Баряевой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Е.А.Логиновой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«Примерной адаптированной программы коррекционно-развивающей работы в логопедической группе детского сада для детей с тяжелыми нарушениями речи (общим недоразвитием речи) с 3 до 7 лет» Н.В.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Нищевой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программы дошкольного образования «От рождения до школы» под редакцией Н.Е.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Комаровой, Э. М. Дорофеевой, Москва, Мозаика-Синтез, 2019 год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08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94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Часть, формируемая участниками образовательных отношений составлена с включением парциальных программ: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 ритмической пластике для детей дошкольного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«Ритмическая мозаика» А.И.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Бурениной;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художественно-эстетического развития для детей 2 - 7 лет в изобразительной деятельности «Цветные ладошки» Лыковой И.А.</a:t>
            </a:r>
          </a:p>
        </p:txBody>
      </p:sp>
    </p:spTree>
    <p:extLst>
      <p:ext uri="{BB962C8B-B14F-4D97-AF65-F5344CB8AC3E}">
        <p14:creationId xmlns:p14="http://schemas.microsoft.com/office/powerpoint/2010/main" val="129779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3675"/>
            <a:ext cx="11087100" cy="169227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для детей с ЗПР разработана с опорой на учебно-методический материал коррекционно-развивающей работы: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2387600"/>
            <a:ext cx="11772900" cy="4146550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Е.А.Екжанова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Е.А.Стребелева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«Коррекционно-педагогическая помощь детям раннего и дошкольного возраста», изд.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2016г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Н.Ю.Борякова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Касицына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«Коррекционно-педагогическая работа в детском саду для детей с задержкой психического развития», М.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Е.А.Стребелева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Шматко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Ю.А.Розенкова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развития детей раннего и дошкольного возраста: Методические пособия с приложением альбома «Наглядный материал для обследования детей», изд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Просвещение», 2019 г.;</a:t>
            </a:r>
          </a:p>
        </p:txBody>
      </p:sp>
    </p:spTree>
    <p:extLst>
      <p:ext uri="{BB962C8B-B14F-4D97-AF65-F5344CB8AC3E}">
        <p14:creationId xmlns:p14="http://schemas.microsoft.com/office/powerpoint/2010/main" val="3971171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350"/>
            <a:ext cx="10515600" cy="249555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образования для детей с ЗПР разработана с опорой на учебно-методический материал коррекционно-развивающей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(продолжение):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68600"/>
            <a:ext cx="10515600" cy="435133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Забрамная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О.В.Боровик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«Методические рекомендации к пособию «Практический материал для проведения психолого- педагогического обследования детей», изд.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М., 2008г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Н.Ю.Куражева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«Программа психолого-педагогических занятий для дошкольников «Цветик-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изд. «Речь», СПБ, 2014г. (3-4 года, 4-5 лет, 5-6 лет, 6-7 лет + диагностический комплекс).</a:t>
            </a:r>
          </a:p>
        </p:txBody>
      </p:sp>
    </p:spTree>
    <p:extLst>
      <p:ext uri="{BB962C8B-B14F-4D97-AF65-F5344CB8AC3E}">
        <p14:creationId xmlns:p14="http://schemas.microsoft.com/office/powerpoint/2010/main" val="1366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Нормативно-правовую основу для разработки Программы составили: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75" y="2035174"/>
            <a:ext cx="11601450" cy="428942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«Об образовании в Российской Федерации» (Принят 10.07.1992 года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3266-1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ред.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27.12.2009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374-ФЗ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20000"/>
              </a:lnSpc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дошкольного образования (приказ Министерства образования и науки РФ от 17 октября 2013 г.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1155);</a:t>
            </a:r>
          </a:p>
          <a:p>
            <a:pPr algn="just">
              <a:lnSpc>
                <a:spcPct val="120000"/>
              </a:lnSpc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 Учреждения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утвержденный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администрации Гатчинского муниципального района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 от 19.03. 2018г.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9613;</a:t>
            </a:r>
          </a:p>
          <a:p>
            <a:pPr algn="just">
              <a:lnSpc>
                <a:spcPct val="120000"/>
              </a:lnSpc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осуществления образовательной деятельности по основным общеобразовательным программам – образовательным программам дошкольного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 приказом Министерства образования и науки Российской Федерации от 30 августа 2013 г. № 1014);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6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Нормативно-правовую основу для разработки Программы составили (продолжение):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175" y="1828800"/>
            <a:ext cx="11677650" cy="53530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требования к устройству, содержанию и организации режима работы дошкольных образовательных организаций. (Санитарно-эпидемиологические правила и нормативы СанПиН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2.4.1.3049-13)»,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постановлением Главного государственного санитарного врача Российской Федерации от 15.05.2013 г.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26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СанПиН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2.4.1.3049-13»).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учтены разработки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отечественных учены в области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специальной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РФ от 27.03.2000 г.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27/901-6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психолого-медико-педагогическом консилиуме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366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1434</Words>
  <Application>Microsoft Office PowerPoint</Application>
  <PresentationFormat>Широкоэкранный</PresentationFormat>
  <Paragraphs>108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Гатчинский муниципальный район  Муниципальное бюджетное дошкольное образовательное учреждение  «Детский сад №11 комбинированного вида» г. Гатчина </vt:lpstr>
      <vt:lpstr>Адаптированная образовательная программа дошкольного образования для детей с задержкой психического развития</vt:lpstr>
      <vt:lpstr>Презентация PowerPoint</vt:lpstr>
      <vt:lpstr>Программа дошкольного образования для детей с задержкой психического развития разработана с учётом следующих образовательных программ:</vt:lpstr>
      <vt:lpstr>Часть, формируемая участниками образовательных отношений составлена с включением парциальных программ:</vt:lpstr>
      <vt:lpstr>Программа дошкольного образования для детей с ЗПР разработана с опорой на учебно-методический материал коррекционно-развивающей работы:</vt:lpstr>
      <vt:lpstr>Программа дошкольного образования для детей с ЗПР разработана с опорой на учебно-методический материал коррекционно-развивающей работы (продолжение):</vt:lpstr>
      <vt:lpstr>Нормативно-правовую основу для разработки Программы составили:</vt:lpstr>
      <vt:lpstr>Нормативно-правовую основу для разработки Программы составили (продолжение):</vt:lpstr>
      <vt:lpstr>Презентация PowerPoint</vt:lpstr>
      <vt:lpstr>Задачи Программы:</vt:lpstr>
      <vt:lpstr>Задачи Программы (продолжение):</vt:lpstr>
      <vt:lpstr>Программа построена с учётом психолого-педагогических принципов:</vt:lpstr>
      <vt:lpstr>Целевые ориентиры на этапе завершения дошкольного образования:</vt:lpstr>
      <vt:lpstr>Целевые ориентиры на этапе завершения дошкольного образования (продолжение):</vt:lpstr>
      <vt:lpstr>Целевые ориентиры на этапе завершения дошкольного образования (продолжение):</vt:lpstr>
      <vt:lpstr>Структура Программы:</vt:lpstr>
      <vt:lpstr>Структура Программы (продолжение):</vt:lpstr>
      <vt:lpstr>Содержание адаптированной образовательной программы МБДОУ «Детский сад №11 комбинированного вида» обеспечивает развитие личности, мотивации и способностей детей в различных видах деятельности и охватывает следующие структурные единицы, представляющие определенные направления развития и образования детей  (далее - образовательные области):</vt:lpstr>
      <vt:lpstr>Значимые аспекты коррекционной работы:</vt:lpstr>
      <vt:lpstr>Взаимодействие с родителями. Планируемые результаты сотрудничества ДОУ с семьями воспитанников:</vt:lpstr>
      <vt:lpstr>Целевые ориентиры Программы выступают основаниями преемственности дошкольного и начального общего образования.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Гатчинский муниципальный район  Муниципальное бюджетное дошкольное образовательное учреждение «Детский сад №11 комбинированного вида» г. Гатчина </dc:title>
  <dc:creator>Роман</dc:creator>
  <cp:lastModifiedBy>Роман</cp:lastModifiedBy>
  <cp:revision>16</cp:revision>
  <dcterms:created xsi:type="dcterms:W3CDTF">2020-07-04T08:54:58Z</dcterms:created>
  <dcterms:modified xsi:type="dcterms:W3CDTF">2020-07-04T11:05:00Z</dcterms:modified>
</cp:coreProperties>
</file>