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8738-8CE4-47C3-9FB9-066E11CF8D4E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E3BB-4F63-485D-A0E2-E03C264E3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8738-8CE4-47C3-9FB9-066E11CF8D4E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E3BB-4F63-485D-A0E2-E03C264E3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8738-8CE4-47C3-9FB9-066E11CF8D4E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E3BB-4F63-485D-A0E2-E03C264E3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8738-8CE4-47C3-9FB9-066E11CF8D4E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E3BB-4F63-485D-A0E2-E03C264E3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8738-8CE4-47C3-9FB9-066E11CF8D4E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E3BB-4F63-485D-A0E2-E03C264E3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8738-8CE4-47C3-9FB9-066E11CF8D4E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E3BB-4F63-485D-A0E2-E03C264E3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8738-8CE4-47C3-9FB9-066E11CF8D4E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E3BB-4F63-485D-A0E2-E03C264E3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8738-8CE4-47C3-9FB9-066E11CF8D4E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E3BB-4F63-485D-A0E2-E03C264E3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8738-8CE4-47C3-9FB9-066E11CF8D4E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E3BB-4F63-485D-A0E2-E03C264E3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8738-8CE4-47C3-9FB9-066E11CF8D4E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E3BB-4F63-485D-A0E2-E03C264E3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8738-8CE4-47C3-9FB9-066E11CF8D4E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E3BB-4F63-485D-A0E2-E03C264E3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08738-8CE4-47C3-9FB9-066E11CF8D4E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8E3BB-4F63-485D-A0E2-E03C264E3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0-07/1593801462_29-p-vesennie-foni-dlya-prezentatsii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213995" marR="5080">
              <a:lnSpc>
                <a:spcPct val="100000"/>
              </a:lnSpc>
              <a:spcBef>
                <a:spcPts val="95"/>
              </a:spcBef>
            </a:pPr>
            <a:r>
              <a:rPr lang="ru-RU" spc="-5" dirty="0" smtClean="0"/>
              <a:t>КРАТКАЯ </a:t>
            </a:r>
            <a:r>
              <a:rPr lang="ru-RU" spc="-10" dirty="0" smtClean="0"/>
              <a:t>ПРЕЗЕНТАЦИЯ </a:t>
            </a:r>
            <a:r>
              <a:rPr lang="ru-RU" spc="-1395" dirty="0" smtClean="0"/>
              <a:t> </a:t>
            </a:r>
            <a:r>
              <a:rPr lang="ru-RU" spc="-10" dirty="0" smtClean="0"/>
              <a:t/>
            </a:r>
            <a:br>
              <a:rPr lang="ru-RU" spc="-10" dirty="0" smtClean="0"/>
            </a:br>
            <a:r>
              <a:rPr lang="ru-RU" dirty="0" smtClean="0"/>
              <a:t>Адаптированной образовательной программы </a:t>
            </a:r>
            <a:r>
              <a:rPr lang="ru-RU" dirty="0" smtClean="0"/>
              <a:t>для </a:t>
            </a:r>
            <a:r>
              <a:rPr lang="ru-RU" dirty="0" smtClean="0"/>
              <a:t>детей ТНР</a:t>
            </a:r>
            <a:r>
              <a:rPr lang="ru-RU" spc="-10" dirty="0" smtClean="0"/>
              <a:t/>
            </a:r>
            <a:br>
              <a:rPr lang="ru-RU" spc="-1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143380"/>
            <a:ext cx="6200796" cy="1495420"/>
          </a:xfrm>
        </p:spPr>
        <p:txBody>
          <a:bodyPr>
            <a:normAutofit fontScale="85000" lnSpcReduction="20000"/>
          </a:bodyPr>
          <a:lstStyle/>
          <a:p>
            <a:r>
              <a:rPr lang="ru-RU" spc="-5" dirty="0" smtClean="0">
                <a:solidFill>
                  <a:schemeClr val="tx1"/>
                </a:solidFill>
                <a:latin typeface="Verdana"/>
                <a:cs typeface="Verdana"/>
              </a:rPr>
              <a:t>Муниципального</a:t>
            </a:r>
            <a:r>
              <a:rPr lang="ru-RU" spc="25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ru-RU" spc="-5" dirty="0" smtClean="0">
                <a:solidFill>
                  <a:schemeClr val="tx1"/>
                </a:solidFill>
                <a:latin typeface="Verdana"/>
                <a:cs typeface="Verdana"/>
              </a:rPr>
              <a:t>бюджетного</a:t>
            </a:r>
            <a:r>
              <a:rPr lang="ru-RU" spc="15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ru-RU" spc="-5" dirty="0" smtClean="0">
                <a:solidFill>
                  <a:schemeClr val="tx1"/>
                </a:solidFill>
                <a:latin typeface="Verdana"/>
                <a:cs typeface="Verdana"/>
              </a:rPr>
              <a:t>дошкольного</a:t>
            </a:r>
            <a:r>
              <a:rPr lang="ru-RU" spc="15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ru-RU" spc="-5" dirty="0" smtClean="0">
                <a:solidFill>
                  <a:schemeClr val="tx1"/>
                </a:solidFill>
                <a:latin typeface="Verdana"/>
                <a:cs typeface="Verdana"/>
              </a:rPr>
              <a:t>образовательного учреждения</a:t>
            </a:r>
            <a:r>
              <a:rPr lang="ru-RU" spc="25" dirty="0" smtClean="0">
                <a:solidFill>
                  <a:schemeClr val="tx1"/>
                </a:solidFill>
                <a:latin typeface="Verdana"/>
                <a:cs typeface="Verdana"/>
              </a:rPr>
              <a:t> «</a:t>
            </a:r>
            <a:r>
              <a:rPr lang="ru-RU" spc="-5" dirty="0" smtClean="0">
                <a:solidFill>
                  <a:schemeClr val="tx1"/>
                </a:solidFill>
                <a:latin typeface="Verdana"/>
                <a:cs typeface="Verdana"/>
              </a:rPr>
              <a:t>Детский сад №11 комбинированного</a:t>
            </a:r>
            <a:r>
              <a:rPr lang="ru-RU" spc="35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ru-RU" spc="-5" dirty="0" smtClean="0">
                <a:solidFill>
                  <a:schemeClr val="tx1"/>
                </a:solidFill>
                <a:latin typeface="Verdana"/>
                <a:cs typeface="Verdana"/>
              </a:rPr>
              <a:t>вида" ЛО</a:t>
            </a:r>
            <a:endParaRPr lang="ru-RU" dirty="0" smtClean="0">
              <a:solidFill>
                <a:schemeClr val="tx1"/>
              </a:solidFill>
              <a:latin typeface="Verdana"/>
              <a:cs typeface="Verdana"/>
            </a:endParaRPr>
          </a:p>
          <a:p>
            <a:endParaRPr lang="ru-RU" dirty="0"/>
          </a:p>
        </p:txBody>
      </p:sp>
      <p:pic>
        <p:nvPicPr>
          <p:cNvPr id="6147" name="Picture 3" descr="C:\Users\Владелец\Desktop\2-1170x9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000636"/>
            <a:ext cx="2143140" cy="1729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0-07/1593801462_29-p-vesennie-foni-dlya-prezentatsii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7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57166"/>
            <a:ext cx="8501122" cy="6072230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Адаптированная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разработана рабочей группой педагогов МБДОУ «Детский сад № 11 комбинированного вида» в соответствии с нормативными документами: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Федеральным законом от 29 декабря 2012г. № 273-ФЗ «Об образовании в Российской Федерации»; </a:t>
            </a:r>
            <a:b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Федеральным государственным образовательным стандартом дошкольного образования, утвержденным Приказом Министерства образования и науки Российской Федерации от 17 октября 2013 г. №1155; </a:t>
            </a:r>
            <a:b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Постановлением Главного государственного санитарного врача Российской Федерации от 28.09.2020г. № 28. СП 2.4.3648-20 «Санитарно-эпидемиологические требования к организациям воспитания и обучения, отдыха и оздоровления детей и молодежи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l">
              <a:buFont typeface="Arial" pitchFamily="34" charset="0"/>
              <a:buChar char="•"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Федеральная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адаптированная программа дошкольного образования для обучающихся с ограниченными возможностями здоровья, утвержденная Приказом Министерства просвещения РФ от 24.11.2022, № 1022;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• Уставом Муниципального бюджетного дошкольного образовательного учреждения МБДОУ «Детский сад № 11 комбинированного вида» </a:t>
            </a:r>
            <a:b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Распоряжением Министерства просвещения России от 09.09.2019 N Р93 "Об утверждении примерного Положения о психолого-педагогическом консилиуме образовательной организации </a:t>
            </a:r>
            <a:b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Распоряжением Министерства просвещения России N Р-75 от 06.08.2020 "Об утверждении примерного положения об оказании логопедической </a:t>
            </a:r>
            <a:endParaRPr lang="ru-RU" sz="3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помощи в организациях, осуществляющих образовательную </a:t>
            </a:r>
            <a:endParaRPr lang="ru-RU" sz="3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Владелец\Desktop\11659905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857760"/>
            <a:ext cx="2157190" cy="2157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0-07/1593801462_29-p-vesennie-foni-dlya-prezentatsii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7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00042"/>
            <a:ext cx="7572428" cy="513875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Часть, формируемая участниками образовательных отношений составлена с использованием парциальной программы</a:t>
            </a:r>
            <a:r>
              <a:rPr lang="ru-RU" sz="2400" dirty="0" smtClean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«Комплексная образовательная программа для детей с тяжелыми нарушениями речи (общим недоразвитием речи) с 3 до 7 лет» / под ред. Н. </a:t>
            </a:r>
            <a:r>
              <a:rPr lang="ru-RU" sz="2400" dirty="0" err="1" smtClean="0">
                <a:solidFill>
                  <a:schemeClr val="tx1"/>
                </a:solidFill>
              </a:rPr>
              <a:t>В.Нищевой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Программа ориентирована на детей в возрасте от пяти до семи лет и реализуется на государственном языке Российской Федерации.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Срок освоения Программы 2 года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Владелец\Desktop\2868190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3530" y="3357562"/>
            <a:ext cx="3700470" cy="3700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0-07/1593801462_29-p-vesennie-foni-dlya-prezentatsii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" y="0"/>
            <a:ext cx="9144027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57166"/>
            <a:ext cx="8358246" cy="600079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Целью данной программы </a:t>
            </a:r>
            <a:r>
              <a:rPr lang="ru-RU" b="1" dirty="0" smtClean="0">
                <a:solidFill>
                  <a:schemeClr val="tx1"/>
                </a:solidFill>
              </a:rPr>
              <a:t>-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условий для дошкольного образования, определяемых общими и особыми потребностями обучающегося раннего и дошкольного возраста с ОВЗ, индивидуальными особенностями его развития и состояния здоровья.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Основные </a:t>
            </a:r>
            <a:r>
              <a:rPr lang="ru-RU" b="1" dirty="0" smtClean="0">
                <a:solidFill>
                  <a:schemeClr val="tx1"/>
                </a:solidFill>
              </a:rPr>
              <a:t>задачи коррекционного обучения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содержания АООП ДО;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Коррекция недостатков психофизического развития обучающихся с ОВЗ;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Охрана и укрепление физического и психического здоровья обучающихся с ОВЗ, в том числе их эмоционального благополучия;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Обеспечение равных возможностей для полноценного развития ребенка с ОВЗ в период дошкольного образования независимо от места проживания, пола, нации, языка, социального статуса;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Создание благоприятных условий развития в соответствии с их возрастными, психофизическими и индивидуальными особенностями, развитие способностей и творческого потенциала каждого ребенка с ОВЗ как субъекта отношений с педагогическим работником, родителями (законными представителями), другими детьми;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Объединение обучения и воспитания в целостный образовательный процесс на основе духовно-нравственных 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ценностей, принятых в обществе правил и норм поведения в интересах человека, семьи, общества;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Формирование общей культуры личности обучающихся с ОВЗ, развитие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формирование предпосылок учебной деятельности;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Формирование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среды, соответствующей психофизическим и индивидуальным особенностям развития обучающихся с ОВЗ;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Обеспечение психолого-педагогической поддержки родителей (законных представителей) и повышение их компетентности в вопросах развития, образования, реабилитации (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абилитации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охраны и укрепления здоровья, обучающихся с ОВЗ;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Обеспечение преемственности целей, задач и содержания дошкольного и начального общего образования</a:t>
            </a: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Владелец\Desktop\63b76ccb0fe79c92b755ffb597699c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44196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0-07/1593801462_29-p-vesennie-foni-dlya-prezentatsii-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85791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ФОРМЫ РАБОТЫ 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>– родительские собрания (общие, групповые);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– </a:t>
            </a:r>
            <a:r>
              <a:rPr lang="ru-RU" sz="2000" dirty="0" smtClean="0"/>
              <a:t>заключение договоров о сотрудничестве;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– </a:t>
            </a:r>
            <a:r>
              <a:rPr lang="ru-RU" sz="2000" dirty="0" smtClean="0"/>
              <a:t>беседы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– консультативные встречи (индивидуальные, групповые консультации родителей воспитателями, консультации педагогов и специалистов ДОУ); – праздники (совместное проведение праздников для детей и родителей);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– </a:t>
            </a:r>
            <a:r>
              <a:rPr lang="ru-RU" sz="2000" dirty="0" smtClean="0"/>
              <a:t>мастер-классы;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– </a:t>
            </a:r>
            <a:r>
              <a:rPr lang="ru-RU" sz="2000" dirty="0" smtClean="0"/>
              <a:t>открытые занятия;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– </a:t>
            </a:r>
            <a:r>
              <a:rPr lang="ru-RU" sz="2000" dirty="0" smtClean="0"/>
              <a:t>дни открытых дверей;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– </a:t>
            </a:r>
            <a:r>
              <a:rPr lang="ru-RU" sz="2000" dirty="0" smtClean="0"/>
              <a:t>семинары-практикумы;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– </a:t>
            </a:r>
            <a:r>
              <a:rPr lang="ru-RU" sz="2000" dirty="0" smtClean="0"/>
              <a:t>совместные проекты;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– </a:t>
            </a:r>
            <a:r>
              <a:rPr lang="ru-RU" sz="2000" dirty="0" smtClean="0"/>
              <a:t>викторины;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– </a:t>
            </a:r>
            <a:r>
              <a:rPr lang="ru-RU" sz="2000" dirty="0" smtClean="0"/>
              <a:t>игротеки;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– </a:t>
            </a:r>
            <a:r>
              <a:rPr lang="ru-RU" sz="2000" dirty="0" smtClean="0"/>
              <a:t>конкурсы совместного с детьми художественного творчества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Владелец\Desktop\8174526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5167" y="2643182"/>
            <a:ext cx="2128833" cy="2128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379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КРАТКАЯ ПРЕЗЕНТАЦИЯ   Адаптированной образовательной программы для детей ТНР </vt:lpstr>
      <vt:lpstr>Слайд 2</vt:lpstr>
      <vt:lpstr>Слайд 3</vt:lpstr>
      <vt:lpstr>Слайд 4</vt:lpstr>
      <vt:lpstr>ФОРМЫ РАБОТЫ С РОДИТЕЛЯМИ      – родительские собрания (общие, групповые);  – заключение договоров о сотрудничестве;  – беседы;  – консультативные встречи (индивидуальные, групповые консультации родителей воспитателями, консультации педагогов и специалистов ДОУ); – праздники (совместное проведение праздников для детей и родителей);  – мастер-классы;  – открытые занятия;  – дни открытых дверей;  – семинары-практикумы;  – совместные проекты;  – викторины;  – игротеки;  – конкурсы совместного с детьми художественного творчества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  Адаптированной образовательной программы дошкольного образования для детей ТНР</dc:title>
  <dc:creator>Владелец</dc:creator>
  <cp:lastModifiedBy>Владелец</cp:lastModifiedBy>
  <cp:revision>23</cp:revision>
  <dcterms:created xsi:type="dcterms:W3CDTF">2022-09-30T12:15:40Z</dcterms:created>
  <dcterms:modified xsi:type="dcterms:W3CDTF">2023-09-08T08:27:27Z</dcterms:modified>
</cp:coreProperties>
</file>