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4619-CBB5-4F9F-8AED-80832625D054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3FB8-612F-48F9-BCF9-32FFBAB4E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1E64-A6DB-419A-B76F-B8293663829E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26D9-B402-49CE-A978-D59B3DA9C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D0676-AF87-4050-8D46-E192E97F73A1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5A84-11FE-4DF2-905D-02CACBE26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0216-A57A-4508-A3D3-7CCA9BE5B087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69B35-0470-4BA7-8620-B4639591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F88B3-3D94-44B9-B069-5E876F584B47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BD024-86DF-44A6-8396-CD1A9727E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99669-7403-49EC-AB31-38CACE579A5C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17916-6037-40FA-B0D8-8B9063687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1906A-3A70-474F-AD3C-268E6AD6DA56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D252-76C1-46B3-B74E-B9890FC75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C19F7-FA2B-40EF-ADBF-204D8AE4096B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96998-E042-446F-B0ED-29F0D89C9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B1E6-7551-4E6F-A75E-266CCB647B09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A04E-1A36-49D9-B04E-38FE54259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5C7B4-06F3-42F0-9AD4-0165406A4E27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4C676-6BEF-42EA-80E9-8C076A314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C4936-7384-4001-A718-A0E9A2A270C0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5E64-550F-436E-A6A6-8C924542B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3B44D1-5DD8-4AFB-9EAE-085DE047BA98}" type="datetimeFigureOut">
              <a:rPr lang="ru-RU"/>
              <a:pPr>
                <a:defRPr/>
              </a:pPr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357AD-8E69-405F-9F50-2D436CBED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 rtlCol="0">
            <a:normAutofit fontScale="92500"/>
          </a:bodyPr>
          <a:lstStyle/>
          <a:p>
            <a:pPr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/>
              <a:t>Средняя группа «Светлячок» МБДОУ «Детский сад №12 компенсирующего вида»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175351" cy="2288545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/>
              <a:t>Что умеют наши ручки?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55650" y="365125"/>
            <a:ext cx="7704138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b="1"/>
              <a:t>Авторы проекта:</a:t>
            </a:r>
            <a:endParaRPr lang="ru-RU"/>
          </a:p>
          <a:p>
            <a:pPr algn="ctr"/>
            <a:r>
              <a:rPr lang="ru-RU"/>
              <a:t>Данилина Н.К– воспитатель.</a:t>
            </a:r>
          </a:p>
          <a:p>
            <a:pPr algn="ctr"/>
            <a:r>
              <a:rPr lang="ru-RU"/>
              <a:t>Елагина О.В-воспитатель</a:t>
            </a:r>
          </a:p>
          <a:p>
            <a:pPr algn="ctr"/>
            <a:r>
              <a:rPr lang="ru-RU"/>
              <a:t>Пустовит Т.А - учитель-дефектолог</a:t>
            </a:r>
          </a:p>
          <a:p>
            <a:pPr algn="ctr"/>
            <a:r>
              <a:rPr lang="ru-RU"/>
              <a:t>Воробьева Р.Р- педагог -психолог</a:t>
            </a:r>
          </a:p>
          <a:p>
            <a:pPr algn="ctr"/>
            <a:r>
              <a:rPr lang="ru-RU" b="1"/>
              <a:t>Продолжительность проекта:</a:t>
            </a:r>
            <a:endParaRPr lang="ru-RU"/>
          </a:p>
          <a:p>
            <a:pPr algn="ctr"/>
            <a:r>
              <a:rPr lang="ru-RU"/>
              <a:t>9 месяцев</a:t>
            </a:r>
          </a:p>
          <a:p>
            <a:pPr algn="ctr"/>
            <a:r>
              <a:rPr lang="ru-RU" b="1"/>
              <a:t>Участники проекта:</a:t>
            </a:r>
            <a:endParaRPr lang="ru-RU"/>
          </a:p>
          <a:p>
            <a:pPr algn="ctr"/>
            <a:r>
              <a:rPr lang="ru-RU"/>
              <a:t>дети, воспитатели, родители</a:t>
            </a:r>
          </a:p>
          <a:p>
            <a:pPr algn="ctr"/>
            <a:r>
              <a:rPr lang="ru-RU" b="1"/>
              <a:t>Возраст детей:</a:t>
            </a:r>
            <a:endParaRPr lang="ru-RU"/>
          </a:p>
          <a:p>
            <a:pPr algn="ctr"/>
            <a:r>
              <a:rPr lang="ru-RU"/>
              <a:t>3-5 лет</a:t>
            </a:r>
          </a:p>
          <a:p>
            <a:pPr algn="ctr"/>
            <a:r>
              <a:rPr lang="ru-RU" b="1"/>
              <a:t>Интеграция областей:</a:t>
            </a:r>
            <a:endParaRPr lang="ru-RU"/>
          </a:p>
          <a:p>
            <a:pPr algn="ctr"/>
            <a:r>
              <a:rPr lang="ru-RU"/>
              <a:t>Социально – коммуникативное развитие;</a:t>
            </a:r>
          </a:p>
          <a:p>
            <a:pPr algn="ctr"/>
            <a:r>
              <a:rPr lang="ru-RU"/>
              <a:t>Познавательное развитие;</a:t>
            </a:r>
          </a:p>
          <a:p>
            <a:pPr algn="ctr"/>
            <a:r>
              <a:rPr lang="ru-RU"/>
              <a:t>Речевое развитие;</a:t>
            </a:r>
          </a:p>
          <a:p>
            <a:pPr algn="ctr"/>
            <a:r>
              <a:rPr lang="ru-RU"/>
              <a:t>Художественно- эстетическое развитие.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cs typeface="Arial" charset="0"/>
              </a:rPr>
              <a:t>Актуальность</a:t>
            </a:r>
          </a:p>
          <a:p>
            <a:pPr algn="r"/>
            <a:endParaRPr lang="ru-RU" sz="2800">
              <a:cs typeface="Arial" charset="0"/>
            </a:endParaRPr>
          </a:p>
          <a:p>
            <a:pPr algn="r"/>
            <a:r>
              <a:rPr lang="ru-RU" sz="2800">
                <a:cs typeface="Arial" charset="0"/>
              </a:rPr>
              <a:t>«</a:t>
            </a:r>
            <a:r>
              <a:rPr lang="ru-RU">
                <a:cs typeface="Arial" charset="0"/>
              </a:rPr>
              <a:t>Ум ребенка находится на кончиках его пальцев» (В.А.Сухомлинский).</a:t>
            </a:r>
          </a:p>
          <a:p>
            <a:pPr algn="r"/>
            <a:r>
              <a:rPr lang="ru-RU">
                <a:cs typeface="Arial" charset="0"/>
              </a:rPr>
              <a:t>«Рука – это своего рода внешний мозг»(Кант</a:t>
            </a:r>
            <a:r>
              <a:rPr lang="en-US">
                <a:cs typeface="Arial" charset="0"/>
              </a:rPr>
              <a:t>)</a:t>
            </a:r>
          </a:p>
          <a:p>
            <a:pPr algn="r"/>
            <a:r>
              <a:rPr lang="ru-RU" sz="2800">
                <a:cs typeface="Arial" charset="0"/>
              </a:rPr>
              <a:t>.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-9525" y="2108200"/>
            <a:ext cx="85788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Жан-Жак Руссо в своём романе о воспитании «Эмиль»</a:t>
            </a:r>
          </a:p>
          <a:p>
            <a:r>
              <a:rPr lang="ru-RU"/>
              <a:t>так написал  о потребностях маленького ребёнка:</a:t>
            </a:r>
          </a:p>
          <a:p>
            <a:r>
              <a:rPr lang="ru-RU"/>
              <a:t>«… он хочет всё потрогать, всё взять в руки. Не мешайте</a:t>
            </a:r>
          </a:p>
          <a:p>
            <a:r>
              <a:rPr lang="ru-RU"/>
              <a:t>ему, это для него совершенно необходимое дело. Так</a:t>
            </a:r>
          </a:p>
          <a:p>
            <a:r>
              <a:rPr lang="ru-RU"/>
              <a:t>он учится различать тепло и холод, твёрдость и мягкость,</a:t>
            </a:r>
          </a:p>
          <a:p>
            <a:r>
              <a:rPr lang="ru-RU"/>
              <a:t>тяжесть, размер и форму предметов. О свойствах</a:t>
            </a:r>
            <a:endParaRPr lang="en-US"/>
          </a:p>
          <a:p>
            <a:r>
              <a:rPr lang="ru-RU"/>
              <a:t> окружающих</a:t>
            </a:r>
            <a:r>
              <a:rPr lang="en-US"/>
              <a:t> </a:t>
            </a:r>
            <a:r>
              <a:rPr lang="ru-RU"/>
              <a:t>его вещей ребёнок узнаёт, сравнивая то, </a:t>
            </a:r>
            <a:endParaRPr lang="en-US"/>
          </a:p>
          <a:p>
            <a:r>
              <a:rPr lang="ru-RU"/>
              <a:t>что видит, с ощущениями, которые получает от своих рук…». Как приятно родителю, когда у его ребёнка умелые пальчики: ловко держат карандаш. Аккуратно рисуют, строят из конструктора.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286000" y="1735138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/>
              <a:t>. 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997200"/>
            <a:ext cx="89646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/>
            <a:r>
              <a:rPr lang="ru-RU">
                <a:latin typeface="Times New Roman" pitchFamily="18" charset="0"/>
              </a:rPr>
              <a:t>Развитие мелкой моторики имеет большое значение  в жизни ребенка. Лепка, нетрадиционные техники рисования,  аппликация заставляют работать наши руки. У детей вырабатывается  усидчивость, трудолюбие. Дети в процессе деятельности представляют образы, которые они выполняют. На лицах появляются положительные эмоции, у них  улучшается настроение .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0" y="260350"/>
            <a:ext cx="8893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Основное внимание необходимо уделить обучению детей пальчиковым  играм. Такие игры очень эмоциональны и увлекательны для детей. В процессе реализации работы планируется привлечь  родителей  к процессу развития мелкой моторики кистей рук малышей, предоставить им  возможность обучиться пальчиковым играм, как средству развития мелкой моторики</a:t>
            </a:r>
            <a:r>
              <a:rPr lang="ru-RU" sz="180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251950" cy="711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Цель:</a:t>
            </a:r>
            <a:r>
              <a:rPr lang="ru-RU" dirty="0">
                <a:latin typeface="Arial" pitchFamily="34" charset="0"/>
                <a:cs typeface="Arial" pitchFamily="34" charset="0"/>
              </a:rPr>
              <a:t> развитие мелкой моторики и координации движений рук у детей среднего дошкольного возраста.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Задачи: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Образовательные: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Формировать умение мастерить из различных видов материалов (пластилина, салфеток, бумаги, бросового материала, различных круп, пуговиц, счетных палочек и прищепок).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Обогащение родительского опыта в развитии мелкой моторики у детей.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Коррекционно-развивающие: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Способствовать развитию воображения, логического мышления, внимания, зрительного и слухового восприятия, творческой активности.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atin typeface="Arial" pitchFamily="34" charset="0"/>
                <a:cs typeface="Arial" pitchFamily="34" charset="0"/>
              </a:rPr>
              <a:t>Воспитательные: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Воспитывать умения позитивно взаимодействовать со сверстниками и взрослыми.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Воспитывать аккуратность, трудолюбие.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743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b="1">
                <a:latin typeface="Trebuchet MS" pitchFamily="34" charset="0"/>
              </a:rPr>
              <a:t>Ожидаемый результат</a:t>
            </a:r>
          </a:p>
          <a:p>
            <a:pPr algn="ctr"/>
            <a:endParaRPr lang="ru-RU" b="1">
              <a:latin typeface="Trebuchet MS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b="1">
                <a:latin typeface="Trebuchet MS" pitchFamily="34" charset="0"/>
              </a:rPr>
              <a:t>Сформировать умения у детей мастерить из различных видов материалов. </a:t>
            </a:r>
          </a:p>
          <a:p>
            <a:pPr algn="just">
              <a:buFont typeface="Arial" charset="0"/>
              <a:buChar char="•"/>
            </a:pPr>
            <a:r>
              <a:rPr lang="ru-RU"/>
              <a:t>Привлечь детей  к пальчиковым играм, используя пальчиковую гимнастику в повседневной жизни.</a:t>
            </a:r>
          </a:p>
          <a:p>
            <a:pPr algn="just">
              <a:buFont typeface="Arial" charset="0"/>
              <a:buChar char="•"/>
            </a:pPr>
            <a:endParaRPr lang="ru-RU" b="1">
              <a:latin typeface="Trebuchet MS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ru-RU" b="1">
                <a:latin typeface="Trebuchet MS" pitchFamily="34" charset="0"/>
              </a:rPr>
              <a:t>Повысить родительскую компетентность в вопросах развития мелкой моторики.</a:t>
            </a:r>
          </a:p>
          <a:p>
            <a:pPr algn="just">
              <a:buFont typeface="Arial" charset="0"/>
              <a:buChar char="•"/>
            </a:pPr>
            <a:endParaRPr lang="ru-RU" b="1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78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/>
            <a:r>
              <a:rPr lang="ru-RU" sz="2000">
                <a:latin typeface="Trebuchet MS" pitchFamily="34" charset="0"/>
              </a:rPr>
              <a:t>Этапы работы над проектом</a:t>
            </a:r>
          </a:p>
          <a:p>
            <a:pPr marL="457200" indent="-457200"/>
            <a:r>
              <a:rPr lang="ru-RU" sz="2000">
                <a:latin typeface="Trebuchet MS" pitchFamily="34" charset="0"/>
              </a:rPr>
              <a:t>1.Подготовительный. </a:t>
            </a:r>
            <a:r>
              <a:rPr lang="ru-RU" sz="2000"/>
              <a:t>Выбор темы, постановка целей и задач;</a:t>
            </a:r>
          </a:p>
          <a:p>
            <a:pPr marL="457200" indent="-457200"/>
            <a:r>
              <a:rPr lang="ru-RU" sz="2000"/>
              <a:t>Написание перспективного плана;</a:t>
            </a:r>
          </a:p>
          <a:p>
            <a:pPr marL="457200" indent="-457200"/>
            <a:r>
              <a:rPr lang="ru-RU" sz="2000"/>
              <a:t>Подбор материала для игр.</a:t>
            </a:r>
            <a:endParaRPr lang="ru-RU" sz="2000">
              <a:latin typeface="Trebuchet MS" pitchFamily="34" charset="0"/>
            </a:endParaRPr>
          </a:p>
          <a:p>
            <a:pPr marL="457200" indent="-457200"/>
            <a:r>
              <a:rPr lang="ru-RU" sz="2000">
                <a:latin typeface="Trebuchet MS" pitchFamily="34" charset="0"/>
              </a:rPr>
              <a:t>Диагностический. </a:t>
            </a:r>
            <a:r>
              <a:rPr lang="ru-RU" sz="2000"/>
              <a:t>Обследование мелкой моторики рук</a:t>
            </a:r>
            <a:r>
              <a:rPr lang="ru-RU" sz="2000" b="1"/>
              <a:t>.</a:t>
            </a:r>
            <a:r>
              <a:rPr lang="ru-RU" sz="2000"/>
              <a:t> </a:t>
            </a:r>
            <a:endParaRPr lang="ru-RU" sz="2000">
              <a:latin typeface="Trebuchet MS" pitchFamily="34" charset="0"/>
            </a:endParaRPr>
          </a:p>
          <a:p>
            <a:pPr marL="457200" indent="-457200">
              <a:buFont typeface="Trebuchet MS" pitchFamily="34" charset="0"/>
              <a:buNone/>
            </a:pPr>
            <a:endParaRPr lang="ru-RU" sz="2000">
              <a:latin typeface="Trebuchet MS" pitchFamily="34" charset="0"/>
            </a:endParaRPr>
          </a:p>
          <a:p>
            <a:pPr marL="457200" indent="-457200" algn="just">
              <a:buFont typeface="Trebuchet MS" pitchFamily="34" charset="0"/>
              <a:buNone/>
            </a:pPr>
            <a:r>
              <a:rPr lang="ru-RU" sz="2000">
                <a:latin typeface="Trebuchet MS" pitchFamily="34" charset="0"/>
              </a:rPr>
              <a:t>2.Основной.Практические мероприятия по развитию мелкой моторики, включающие в себя самомассаж кистей рук, пальчиковые игры со стихами, лепка из пластилина и соленого теста с использованием природного материала (семена, крупы, ракушки), нетрадиционные техники рисования: кистью, пальцем, зубной щеткой, квиллинг, аппликацию.</a:t>
            </a:r>
          </a:p>
          <a:p>
            <a:pPr marL="457200" indent="-457200" algn="just">
              <a:buFont typeface="Trebuchet MS" pitchFamily="34" charset="0"/>
              <a:buNone/>
            </a:pPr>
            <a:r>
              <a:rPr lang="ru-RU" sz="2000">
                <a:latin typeface="Trebuchet MS" pitchFamily="34" charset="0"/>
              </a:rPr>
              <a:t>Перспективное планирование пальчиковых игр.</a:t>
            </a:r>
          </a:p>
          <a:p>
            <a:pPr marL="457200" indent="-457200" algn="just"/>
            <a:endParaRPr lang="ru-RU" sz="2000">
              <a:latin typeface="Trebuchet MS" pitchFamily="34" charset="0"/>
            </a:endParaRPr>
          </a:p>
          <a:p>
            <a:pPr marL="457200" indent="-457200" algn="just">
              <a:buFont typeface="Trebuchet MS" pitchFamily="34" charset="0"/>
              <a:buNone/>
            </a:pPr>
            <a:r>
              <a:rPr lang="ru-RU" sz="2000">
                <a:latin typeface="Trebuchet MS" pitchFamily="34" charset="0"/>
              </a:rPr>
              <a:t>3. Анализ проведенной работы</a:t>
            </a:r>
            <a:r>
              <a:rPr lang="ru-RU" sz="2800"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latin typeface="Arial" pitchFamily="34" charset="0"/>
                <a:cs typeface="Arial" pitchFamily="34" charset="0"/>
              </a:rPr>
              <a:t>Работа с родителями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u="sng" dirty="0">
              <a:latin typeface="Arial" pitchFamily="34" charset="0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Папка-передвижка «Развитие мелкой моторики у детей среднего дошкольного возраста».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Размещение на сайте группы информации «Пальчиковая гимнастика дома», «Пальчиковые игры».</a:t>
            </a: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Консультации: «Пальчиковые игры» 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Мастер-класс по нетрадиционным техникам рисования.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93663" y="214313"/>
            <a:ext cx="7797801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000" b="1"/>
              <a:t>Литература:</a:t>
            </a:r>
            <a:endParaRPr lang="ru-RU" sz="2000"/>
          </a:p>
          <a:p>
            <a:r>
              <a:rPr lang="ru-RU" sz="2000"/>
              <a:t>Большакова С.Е. Формирование мелкой моторики рук.</a:t>
            </a:r>
          </a:p>
          <a:p>
            <a:r>
              <a:rPr lang="ru-RU" sz="2000"/>
              <a:t> Игры и упражнения.</a:t>
            </a:r>
          </a:p>
          <a:p>
            <a:r>
              <a:rPr lang="ru-RU" sz="2000"/>
              <a:t>Гаврилова С.Е. Большая книга развития мелкой моторики </a:t>
            </a:r>
          </a:p>
          <a:p>
            <a:r>
              <a:rPr lang="ru-RU" sz="2000"/>
              <a:t>для детей 3-6 лет. </a:t>
            </a:r>
          </a:p>
          <a:p>
            <a:r>
              <a:rPr lang="ru-RU" sz="2000"/>
              <a:t>Ярославль: Академия развития, 2009.</a:t>
            </a:r>
          </a:p>
          <a:p>
            <a:r>
              <a:rPr lang="ru-RU" sz="2000"/>
              <a:t>Новиковская О.А. .: АСТ; СПб.; Сова 2007.</a:t>
            </a:r>
          </a:p>
          <a:p>
            <a:r>
              <a:rPr lang="ru-RU" sz="2000"/>
              <a:t>Сахарова О. М. Готовим руку к письму. Москва. РОСМЭН. 2008.</a:t>
            </a:r>
          </a:p>
          <a:p>
            <a:r>
              <a:rPr lang="ru-RU" sz="2000"/>
              <a:t>Н. Рымчук «Пальчиковые игры и развитие мелкой моторики»</a:t>
            </a:r>
          </a:p>
          <a:p>
            <a:r>
              <a:rPr lang="ru-RU" sz="2000"/>
              <a:t> Ростов н/Д: Владис:</a:t>
            </a:r>
          </a:p>
          <a:p>
            <a:r>
              <a:rPr lang="ru-RU" sz="2000"/>
              <a:t> РИПОЛ классик, 2008</a:t>
            </a:r>
          </a:p>
          <a:p>
            <a:r>
              <a:rPr lang="ru-RU" sz="2000"/>
              <a:t>Лыкова И.А. «Программа художественного воспитания,</a:t>
            </a:r>
          </a:p>
          <a:p>
            <a:r>
              <a:rPr lang="ru-RU" sz="2000"/>
              <a:t> обучения и развития</a:t>
            </a:r>
          </a:p>
          <a:p>
            <a:r>
              <a:rPr lang="ru-RU" sz="2000"/>
              <a:t> детей 2-7 лет. Изд. «Карапуз» 2005.</a:t>
            </a:r>
          </a:p>
          <a:p>
            <a:r>
              <a:rPr lang="ru-RU" sz="2000"/>
              <a:t>Соколова С.В. «Оригами для самых маленьких».</a:t>
            </a:r>
          </a:p>
          <a:p>
            <a:r>
              <a:rPr lang="ru-RU" sz="2000"/>
              <a:t> Детство-пресс 2010.</a:t>
            </a:r>
          </a:p>
          <a:p>
            <a:r>
              <a:rPr lang="ru-RU"/>
              <a:t/>
            </a:r>
            <a:br>
              <a:rPr lang="ru-RU"/>
            </a:br>
            <a:endParaRPr lang="ru-RU"/>
          </a:p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195</TotalTime>
  <Words>640</Words>
  <Application>Microsoft Office PowerPoint</Application>
  <PresentationFormat>Экран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Что умеют наши ручки?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умеют наши ручки?</dc:title>
  <dc:creator>User</dc:creator>
  <cp:lastModifiedBy>ИгаНига</cp:lastModifiedBy>
  <cp:revision>10</cp:revision>
  <dcterms:created xsi:type="dcterms:W3CDTF">2017-12-19T11:13:13Z</dcterms:created>
  <dcterms:modified xsi:type="dcterms:W3CDTF">2018-04-24T19:34:43Z</dcterms:modified>
</cp:coreProperties>
</file>