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1" r:id="rId2"/>
    <p:sldId id="257" r:id="rId3"/>
    <p:sldId id="258" r:id="rId4"/>
    <p:sldId id="287" r:id="rId5"/>
    <p:sldId id="263" r:id="rId6"/>
    <p:sldId id="264" r:id="rId7"/>
    <p:sldId id="283" r:id="rId8"/>
    <p:sldId id="271" r:id="rId9"/>
    <p:sldId id="265" r:id="rId10"/>
    <p:sldId id="260" r:id="rId11"/>
    <p:sldId id="261" r:id="rId12"/>
    <p:sldId id="262" r:id="rId13"/>
    <p:sldId id="266" r:id="rId14"/>
    <p:sldId id="292" r:id="rId15"/>
    <p:sldId id="274" r:id="rId16"/>
    <p:sldId id="275" r:id="rId17"/>
    <p:sldId id="276" r:id="rId18"/>
    <p:sldId id="277" r:id="rId19"/>
    <p:sldId id="267" r:id="rId20"/>
    <p:sldId id="289" r:id="rId21"/>
    <p:sldId id="281" r:id="rId22"/>
    <p:sldId id="286" r:id="rId23"/>
    <p:sldId id="282" r:id="rId24"/>
    <p:sldId id="285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3738" autoAdjust="0"/>
  </p:normalViewPr>
  <p:slideViewPr>
    <p:cSldViewPr>
      <p:cViewPr varScale="1">
        <p:scale>
          <a:sx n="98" d="100"/>
          <a:sy n="98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0519-DDC7-44DE-8345-F3CAEFE3D5FB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EA32-BD2A-4C34-8E5C-AC2C8C0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1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7D54-564F-477D-86DE-3955F99F5D2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6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EA32-BD2A-4C34-8E5C-AC2C8C06C8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0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742" y="476672"/>
            <a:ext cx="55784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Проект </a:t>
            </a:r>
            <a:r>
              <a:rPr lang="ru-RU" sz="28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группы «Светлячок»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797152"/>
            <a:ext cx="65111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i="1" cap="none" spc="0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</a:rPr>
              <a:t>Составили : </a:t>
            </a: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дефектолог - </a:t>
            </a:r>
            <a:r>
              <a:rPr lang="ru-RU" sz="2400" b="1" dirty="0" err="1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Пустовит</a:t>
            </a: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 Т.А.</a:t>
            </a:r>
          </a:p>
          <a:p>
            <a:pPr algn="r"/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психолог – Воробьева Р.Р.</a:t>
            </a:r>
          </a:p>
          <a:p>
            <a:pPr algn="r"/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воспитатель – Данилина Н.К.</a:t>
            </a:r>
          </a:p>
          <a:p>
            <a:pPr algn="r"/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воспитатель – Елагина О.В.</a:t>
            </a:r>
          </a:p>
          <a:p>
            <a:pPr algn="r"/>
            <a:endParaRPr lang="ru-RU" sz="2400" b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75608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«Что умеют наши ручки?»</a:t>
            </a:r>
          </a:p>
        </p:txBody>
      </p:sp>
    </p:spTree>
    <p:extLst>
      <p:ext uri="{BB962C8B-B14F-4D97-AF65-F5344CB8AC3E}">
        <p14:creationId xmlns:p14="http://schemas.microsoft.com/office/powerpoint/2010/main" val="598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136904" cy="53285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28792" cy="720080"/>
          </a:xfrm>
        </p:spPr>
        <p:txBody>
          <a:bodyPr/>
          <a:lstStyle/>
          <a:p>
            <a:r>
              <a:rPr lang="ru-RU" sz="3200" dirty="0"/>
              <a:t>Шнуровка. </a:t>
            </a:r>
            <a:r>
              <a:rPr lang="ru-RU" sz="3200" dirty="0" err="1"/>
              <a:t>Пазлы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87" y="4149080"/>
            <a:ext cx="4104456" cy="2304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3894351" cy="218682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364824" cy="34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3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272808" cy="1016790"/>
          </a:xfrm>
        </p:spPr>
        <p:txBody>
          <a:bodyPr/>
          <a:lstStyle/>
          <a:p>
            <a:r>
              <a:rPr lang="ru-RU" sz="3200" dirty="0"/>
              <a:t>Рисование пальчиками и ладошкой.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440832" cy="296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57495"/>
            <a:ext cx="2699836" cy="294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88" y="4368427"/>
            <a:ext cx="3422303" cy="230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5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832"/>
            <a:ext cx="4142532" cy="310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2126"/>
            <a:ext cx="40715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33" y="3717032"/>
            <a:ext cx="3590470" cy="26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35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3" y="601162"/>
            <a:ext cx="3730704" cy="268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87446"/>
            <a:ext cx="2706249" cy="340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14" y="3290933"/>
            <a:ext cx="2791990" cy="345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2789611" cy="51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22D27FD-DD55-49DA-A51B-C4AA9D1A0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25" y="260649"/>
            <a:ext cx="7035728" cy="882120"/>
          </a:xfrm>
        </p:spPr>
        <p:txBody>
          <a:bodyPr/>
          <a:lstStyle/>
          <a:p>
            <a:r>
              <a:rPr lang="ru-RU" sz="3200" dirty="0"/>
              <a:t>Аппликации из ладошек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5FA5C6A-6B40-418E-AF16-09CC8CCD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0233"/>
            <a:ext cx="3115072" cy="39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CDCC9AB-9AD1-4619-95AA-773C70AE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301891" cy="314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36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8" y="2708920"/>
            <a:ext cx="2433904" cy="340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6320"/>
            <a:ext cx="2791991" cy="296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9548"/>
            <a:ext cx="2500089" cy="250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1004296"/>
            <a:ext cx="2492528" cy="206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81469"/>
            <a:ext cx="1279910" cy="252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9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128791" cy="792087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/>
              <a:t>Осваиваем технику квиллинга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93" y="3348550"/>
            <a:ext cx="2825205" cy="334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98" y="1756987"/>
            <a:ext cx="3142252" cy="26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2" y="1676297"/>
            <a:ext cx="2729421" cy="384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315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1" y="404665"/>
            <a:ext cx="7128792" cy="936104"/>
          </a:xfrm>
        </p:spPr>
        <p:txBody>
          <a:bodyPr/>
          <a:lstStyle/>
          <a:p>
            <a:r>
              <a:rPr lang="ru-RU" sz="3200" dirty="0"/>
              <a:t>Волшебные полоски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4" y="2276873"/>
            <a:ext cx="3049496" cy="38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42" y="4384852"/>
            <a:ext cx="3422303" cy="238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85442"/>
            <a:ext cx="3409905" cy="24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1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694594"/>
            <a:ext cx="8604956" cy="48307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344816" cy="1145913"/>
          </a:xfrm>
        </p:spPr>
        <p:txBody>
          <a:bodyPr/>
          <a:lstStyle/>
          <a:p>
            <a:r>
              <a:rPr lang="ru-RU" sz="3200" dirty="0"/>
              <a:t>Работа в разных нетрадиционных техниках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2" y="1694594"/>
            <a:ext cx="3854351" cy="237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6" y="1682124"/>
            <a:ext cx="3710334" cy="275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9" y="4213166"/>
            <a:ext cx="435993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4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6912768" cy="936103"/>
          </a:xfrm>
        </p:spPr>
        <p:txBody>
          <a:bodyPr/>
          <a:lstStyle/>
          <a:p>
            <a:r>
              <a:rPr lang="ru-RU" sz="3200" dirty="0" err="1"/>
              <a:t>Пластилинография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9"/>
            <a:ext cx="3744415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5689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5190"/>
            <a:ext cx="3320167" cy="249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90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105" y="332656"/>
            <a:ext cx="7728859" cy="1800200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/>
              <a:t>Из опыта работы :</a:t>
            </a:r>
            <a:br>
              <a:rPr lang="ru-RU" sz="3200" dirty="0"/>
            </a:br>
            <a:r>
              <a:rPr lang="ru-RU" sz="3200" dirty="0"/>
              <a:t> « Что умеют наши ручки ?»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76872"/>
            <a:ext cx="77288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02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3751"/>
            <a:ext cx="4409455" cy="35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1900"/>
            <a:ext cx="42672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8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7" y="260649"/>
            <a:ext cx="7056784" cy="864096"/>
          </a:xfrm>
        </p:spPr>
        <p:txBody>
          <a:bodyPr/>
          <a:lstStyle/>
          <a:p>
            <a:r>
              <a:rPr lang="ru-RU" sz="3200" dirty="0"/>
              <a:t>Посадка лука, цветов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7" y="1417193"/>
            <a:ext cx="4209571" cy="2364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75" y="1448780"/>
            <a:ext cx="423170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45" y="4095073"/>
            <a:ext cx="3961556" cy="237626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574E4CD4-ED76-4F04-A767-54718E53A5B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8" y="3781788"/>
            <a:ext cx="3652316" cy="29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08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1" y="332657"/>
            <a:ext cx="6984775" cy="648071"/>
          </a:xfrm>
        </p:spPr>
        <p:txBody>
          <a:bodyPr/>
          <a:lstStyle/>
          <a:p>
            <a:r>
              <a:rPr lang="ru-RU" sz="3200" dirty="0"/>
              <a:t>Работа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384857" cy="190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2" y="3116772"/>
            <a:ext cx="3168352" cy="1779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443435" cy="1934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39706"/>
            <a:ext cx="3039497" cy="1706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9" y="3861048"/>
            <a:ext cx="3184200" cy="17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1" y="260649"/>
            <a:ext cx="6912768" cy="936104"/>
          </a:xfrm>
        </p:spPr>
        <p:txBody>
          <a:bodyPr/>
          <a:lstStyle/>
          <a:p>
            <a:r>
              <a:rPr lang="ru-RU" sz="3200" dirty="0"/>
              <a:t>Умелые ручки наших родителей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581546" cy="367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40" y="1875564"/>
            <a:ext cx="2330154" cy="31068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81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81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81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81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810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ИгаНига\Desktop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60" y="2745540"/>
            <a:ext cx="2724118" cy="38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6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4463"/>
            <a:ext cx="6408712" cy="864096"/>
          </a:xfrm>
        </p:spPr>
        <p:txBody>
          <a:bodyPr/>
          <a:lstStyle/>
          <a:p>
            <a:pPr algn="ctr"/>
            <a:r>
              <a:rPr lang="ru-RU" sz="3200" dirty="0"/>
              <a:t>Наши успехи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98440"/>
            <a:ext cx="5246169" cy="340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13" y="3573016"/>
            <a:ext cx="2229062" cy="31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19881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85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575CAB2D-5C7A-4CE9-B8F4-60F269902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632847" cy="50405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Тема проекта выбрана с учетом возрастных особенностей детей и актуальностью проблемы.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Использование пальчиковых игр, игровых упражнений вызвало положительную реакцию и интерес у детей, они с желанием выполняли упражнения, пользовались играми и пособиями в свободной деятельности.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Речевая активность детей возросла, их речь стала  более ритмичной, эмоциональной.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Родители приняли участие в реализации проекта, начали использовать игры с различными материалами для развития мелкой моторики дома.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93C79CB-5AE0-4CD1-8905-E38069E04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272808" cy="882120"/>
          </a:xfrm>
        </p:spPr>
        <p:txBody>
          <a:bodyPr/>
          <a:lstStyle/>
          <a:p>
            <a:pPr algn="ctr"/>
            <a:r>
              <a:rPr lang="ru-RU" sz="3200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00164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632848" cy="4824535"/>
          </a:xfrm>
        </p:spPr>
        <p:txBody>
          <a:bodyPr/>
          <a:lstStyle/>
          <a:p>
            <a:r>
              <a:rPr lang="ru-RU" dirty="0"/>
              <a:t>Пальчики здороваются</a:t>
            </a:r>
          </a:p>
          <a:p>
            <a:r>
              <a:rPr lang="ru-RU" dirty="0"/>
              <a:t>Зайчик</a:t>
            </a:r>
          </a:p>
          <a:p>
            <a:r>
              <a:rPr lang="ru-RU" dirty="0"/>
              <a:t>Коза</a:t>
            </a:r>
          </a:p>
          <a:p>
            <a:r>
              <a:rPr lang="ru-RU" dirty="0"/>
              <a:t>Очки</a:t>
            </a:r>
          </a:p>
          <a:p>
            <a:r>
              <a:rPr lang="ru-RU" dirty="0"/>
              <a:t>Улитка</a:t>
            </a:r>
          </a:p>
          <a:p>
            <a:r>
              <a:rPr lang="ru-RU" dirty="0"/>
              <a:t>Ежик</a:t>
            </a:r>
          </a:p>
          <a:p>
            <a:r>
              <a:rPr lang="ru-RU" dirty="0"/>
              <a:t>Домик</a:t>
            </a:r>
          </a:p>
          <a:p>
            <a:r>
              <a:rPr lang="ru-RU" dirty="0"/>
              <a:t>Замок</a:t>
            </a:r>
          </a:p>
          <a:p>
            <a:r>
              <a:rPr lang="ru-RU" dirty="0"/>
              <a:t>Цветок</a:t>
            </a:r>
          </a:p>
          <a:p>
            <a:r>
              <a:rPr lang="ru-RU" dirty="0"/>
              <a:t>Мебель……..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99590" y="548681"/>
            <a:ext cx="7272809" cy="1008111"/>
          </a:xfrm>
        </p:spPr>
        <p:txBody>
          <a:bodyPr/>
          <a:lstStyle/>
          <a:p>
            <a:r>
              <a:rPr lang="ru-RU" sz="3200" dirty="0"/>
              <a:t>Пальчиковые игры и игры с движением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90" y="2348880"/>
            <a:ext cx="4824536" cy="28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D13A568-A990-4BCA-BC79-EFF75F3CF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24" y="404664"/>
            <a:ext cx="7260084" cy="1296143"/>
          </a:xfrm>
        </p:spPr>
        <p:txBody>
          <a:bodyPr/>
          <a:lstStyle/>
          <a:p>
            <a:r>
              <a:rPr lang="ru-RU" sz="3200" dirty="0"/>
              <a:t>Играем с пальчиками,</a:t>
            </a:r>
            <a:br>
              <a:rPr lang="ru-RU" sz="3200" dirty="0"/>
            </a:br>
            <a:r>
              <a:rPr lang="ru-RU" sz="3200" dirty="0"/>
              <a:t>развиваем речь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BCD147A-FC73-42AD-AB79-30AD6767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24" y="2047741"/>
            <a:ext cx="3080023" cy="33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EDE5635-C295-4C9A-843B-57A93076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3482478" cy="310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4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9" y="260649"/>
            <a:ext cx="7128792" cy="1008112"/>
          </a:xfrm>
        </p:spPr>
        <p:txBody>
          <a:bodyPr/>
          <a:lstStyle/>
          <a:p>
            <a:pPr algn="ctr"/>
            <a:r>
              <a:rPr lang="ru-RU" sz="3200" dirty="0"/>
              <a:t>Занятия с предметами </a:t>
            </a:r>
            <a:br>
              <a:rPr lang="ru-RU" sz="3200" dirty="0"/>
            </a:br>
            <a:r>
              <a:rPr lang="ru-RU" sz="3200" dirty="0"/>
              <a:t>и материалами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174"/>
            <a:ext cx="4584920" cy="2519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72683"/>
            <a:ext cx="3954164" cy="2220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91" y="1597173"/>
            <a:ext cx="4439716" cy="24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91550" cy="34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036804" cy="449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53316"/>
            <a:ext cx="2452706" cy="40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2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332657"/>
            <a:ext cx="7200800" cy="936104"/>
          </a:xfrm>
        </p:spPr>
        <p:txBody>
          <a:bodyPr/>
          <a:lstStyle/>
          <a:p>
            <a:r>
              <a:rPr lang="ru-RU" sz="3200" dirty="0"/>
              <a:t>Игры с палочками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698137" cy="286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50" y="3789040"/>
            <a:ext cx="4132241" cy="26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67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237356" cy="872774"/>
          </a:xfrm>
        </p:spPr>
        <p:txBody>
          <a:bodyPr/>
          <a:lstStyle/>
          <a:p>
            <a:r>
              <a:rPr lang="ru-RU" sz="3200" dirty="0" err="1" smtClean="0"/>
              <a:t>Нанизываем,исследуем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5" y="1052736"/>
            <a:ext cx="2656445" cy="44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81" y="1006613"/>
            <a:ext cx="3381668" cy="249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53E2B33-EA71-4BF7-82F5-D7E24974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03" y="3160496"/>
            <a:ext cx="2739622" cy="355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5" y="404664"/>
            <a:ext cx="7200800" cy="720080"/>
          </a:xfrm>
        </p:spPr>
        <p:txBody>
          <a:bodyPr/>
          <a:lstStyle/>
          <a:p>
            <a:r>
              <a:rPr lang="ru-RU" sz="3200" dirty="0"/>
              <a:t>Игры с прищепками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8" y="1916832"/>
            <a:ext cx="3047295" cy="35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659617" cy="37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259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179</Words>
  <Application>Microsoft Office PowerPoint</Application>
  <PresentationFormat>Экран (4:3)</PresentationFormat>
  <Paragraphs>41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Из опыта работы :  « Что умеют наши ручки ?»</vt:lpstr>
      <vt:lpstr>Пальчиковые игры и игры с движением </vt:lpstr>
      <vt:lpstr>Играем с пальчиками, развиваем речь</vt:lpstr>
      <vt:lpstr>Занятия с предметами  и материалами</vt:lpstr>
      <vt:lpstr>Презентация PowerPoint</vt:lpstr>
      <vt:lpstr>Игры с палочками</vt:lpstr>
      <vt:lpstr>Нанизываем,исследуем</vt:lpstr>
      <vt:lpstr>Игры с прищепками</vt:lpstr>
      <vt:lpstr>Шнуровка. Пазлы</vt:lpstr>
      <vt:lpstr>Рисование пальчиками и ладошкой.</vt:lpstr>
      <vt:lpstr>Презентация PowerPoint</vt:lpstr>
      <vt:lpstr>Презентация PowerPoint</vt:lpstr>
      <vt:lpstr>Аппликации из ладошек</vt:lpstr>
      <vt:lpstr>Презентация PowerPoint</vt:lpstr>
      <vt:lpstr>Осваиваем технику квиллинга</vt:lpstr>
      <vt:lpstr>Волшебные полоски</vt:lpstr>
      <vt:lpstr>Работа в разных нетрадиционных техниках</vt:lpstr>
      <vt:lpstr>Пластилинография</vt:lpstr>
      <vt:lpstr>Презентация PowerPoint</vt:lpstr>
      <vt:lpstr>Посадка лука, цветов</vt:lpstr>
      <vt:lpstr>Работа с родителями</vt:lpstr>
      <vt:lpstr>Умелые ручки наших родителей</vt:lpstr>
      <vt:lpstr>Наши успехи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ИгаНига</dc:creator>
  <cp:lastModifiedBy>ИгаНига</cp:lastModifiedBy>
  <cp:revision>45</cp:revision>
  <dcterms:created xsi:type="dcterms:W3CDTF">2018-04-23T19:21:09Z</dcterms:created>
  <dcterms:modified xsi:type="dcterms:W3CDTF">2018-05-10T08:08:05Z</dcterms:modified>
</cp:coreProperties>
</file>