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70" r:id="rId10"/>
    <p:sldId id="272" r:id="rId11"/>
    <p:sldId id="273" r:id="rId12"/>
    <p:sldId id="274" r:id="rId13"/>
    <p:sldId id="271" r:id="rId14"/>
    <p:sldId id="269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7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56000">
              <a:srgbClr val="FBA97D">
                <a:alpha val="41000"/>
              </a:srgbClr>
            </a:gs>
            <a:gs pos="93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24" y="5139316"/>
            <a:ext cx="8784976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учитель-дефектолог: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Елена Станиславовна,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воспитатели: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Чубарь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Армосовна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 Марина Васильевна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Кусаева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Леонидовна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683568" y="548680"/>
            <a:ext cx="7772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мы работали над долгосрочным проектом: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Скоро в школу»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5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User\Desktop\Чебурашка\чебур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48004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ser\Desktop\Чебурашка\чебур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481585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2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User\Desktop\Чебурашка\чебурашк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841"/>
            <a:ext cx="63520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User\Desktop\Чебурашка\чебурашка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3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User\Desktop\Чебурашка\чебураш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3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er\Desktop\Чебурашка\чебур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128004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ser\Desktop\Чебурашка\чебур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46" y="3955368"/>
            <a:ext cx="5160235" cy="29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0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er\Desktop\Чебурашка\чебур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00" y="2924944"/>
            <a:ext cx="69921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ser\Desktop\Чебурашка\чебур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" y="27678"/>
            <a:ext cx="4767175" cy="26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0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3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практический</a:t>
            </a:r>
          </a:p>
          <a:p>
            <a:endParaRPr lang="ru-RU" sz="3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 в различных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видах       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южетно-ролевые игры: «библиотека», «школа»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астольно-печатные игры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ыставка книг школьной тематики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росмотр мультфильмов на школьную тематику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кскурсии (библиотека, школа)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7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этап- обобщающий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резентация проекта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отовыставка « Мы тоже были школьниками»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формление выставки рисунков « Скоро в школу»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азвлечение для детей с использованием  подвижных-дидактических игр по школьной тематике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выпускной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794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5688632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Поступление в школу -  серьёзный этап в жизни  ребёнка.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Ребёнок открывает для себя совершенно новый мир.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  связи с низкой  познавательной активностью у детей с ОВЗ,    возникает необходимость  в выборе подачи информации. 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нашем проекте главная роль отводится наглядно- действенному  методу.</a:t>
            </a:r>
            <a:endParaRPr lang="ru-RU" sz="2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Проект направлен на  развитие познавательной активности: получение новых знаний, сведений об окружающем их мире.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76456" cy="62646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b="1" dirty="0"/>
              <a:t> </a:t>
            </a:r>
            <a:endParaRPr lang="en-US" b="1" dirty="0"/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положительное отношение к школе.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Познакомить с понятием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«школа».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Дать знания 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профессии  учителя.</a:t>
            </a:r>
            <a:endPara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у детей дошкольного возраста.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Коррекция психических процессов: памяти, внимания, мышления, речи, восприятия, воображения.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Прививать детям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уважительное отношение к учителям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Воспитывать у ребёнка качества, необходимые при обучении в школе. 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Снятие чувства тревоги перед встречей со школой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Повысить уровень родительской компетентности в вопросах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подготовки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6436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Предполагаемые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детей мотивационной готовности к школе.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родительской компетенции в вопросах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подготовки. 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Благоприятное течение адаптационного школьного периода.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 проектом  будет способствовать более тесному взаимодействию между родителями и детьми.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92888" cy="6192688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роекта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Основное направление: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информационное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группы, родители, педагоги группы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18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896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3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3600" b="1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en-US" sz="3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подготовка бесед, консультаций для родителей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создание предметно-развивающей среды школьной тематики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подготовка домашнего задания для родителей по теме : «Интересные факты о школе»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Чебурашка\чебур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63952" cy="318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ser\Desktop\Чебурашка\чебур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7738"/>
            <a:ext cx="5839970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1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User\Desktop\Чебурашка\чебур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357"/>
            <a:ext cx="8604448" cy="48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8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User\Desktop\Чебурашка\чебур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User\Desktop\Чебурашка\чебур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61656"/>
            <a:ext cx="519990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94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335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мы работали над долгосрочным проектом: « Скоро в школу»  </vt:lpstr>
      <vt:lpstr>Актуальность:  </vt:lpstr>
      <vt:lpstr>Презентация PowerPoint</vt:lpstr>
      <vt:lpstr>Презентация PowerPoint</vt:lpstr>
      <vt:lpstr>Тип проекта: познавательно-творческий  Основное направление: информационное  Участники проекта:  дети подготовительной группы, родители, педагоги группы  Продолжительность: долгосрочный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работали над краткосрочным проектом: « Хочу всё знать!»  </dc:title>
  <dc:creator>User</dc:creator>
  <cp:lastModifiedBy>User</cp:lastModifiedBy>
  <cp:revision>15</cp:revision>
  <dcterms:created xsi:type="dcterms:W3CDTF">2017-12-05T08:25:33Z</dcterms:created>
  <dcterms:modified xsi:type="dcterms:W3CDTF">2017-12-19T12:46:08Z</dcterms:modified>
</cp:coreProperties>
</file>