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57" r:id="rId6"/>
    <p:sldId id="260" r:id="rId7"/>
    <p:sldId id="258" r:id="rId8"/>
    <p:sldId id="261" r:id="rId9"/>
    <p:sldId id="266" r:id="rId10"/>
    <p:sldId id="263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A334D-4142-45E3-826C-CAC45988A125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4AF4-E2DB-49CB-BF2C-E5FAA1D2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ПРОЕКТ  в старшей группе «БУРАТИНО»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7920880" cy="69492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«Наши     друзья-книжки»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3528" y="5133618"/>
            <a:ext cx="4819012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Выполнили: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Федорова И.Н.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Пономарёва Е. 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Манакова Е.П.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2017год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 descr="http://nadasuge.ru/system/nodes/teaser_image_verticals/000/002/673/original/%D1%81%D0%BA%D0%B0%D0%B7%D0%BA%D0%B04.jpg?14291824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260647"/>
            <a:ext cx="2429538" cy="28229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40237" y="332656"/>
            <a:ext cx="5303763" cy="407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304471" y="2904871"/>
            <a:ext cx="4351580" cy="309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51520" y="332656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Продуктивная деятельность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Я ЛЮБЛЮ СВОЮ ЛОШАДКУ</a:t>
            </a:r>
            <a:br>
              <a:rPr lang="ru-RU" sz="2400" b="1" dirty="0" smtClean="0"/>
            </a:br>
            <a:r>
              <a:rPr lang="ru-RU" sz="2400" b="1" dirty="0" smtClean="0"/>
              <a:t>ПРИЧЕШУ ЕЙ ШЁРСТКУ ГЛАДКО……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5661248"/>
            <a:ext cx="4653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УРОНИЛИ МИШКУ НА ПОЛ…………</a:t>
            </a:r>
            <a:endParaRPr lang="ru-RU" sz="24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564904"/>
            <a:ext cx="597399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859101" y="720167"/>
            <a:ext cx="3816425" cy="27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игры: «Узнай меня»,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«Продолжи сказку»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«Из какой сказки герой»,  «Копилка новых слов», «Отгадай загадку», «Подбери слово», «Раз, два, три, картинку поверни и сказку расскажи».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679406" y="3393407"/>
            <a:ext cx="4085379" cy="28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oney-dom.ru.files.infosee.ru/upload/2014/09/Hand-drawn-school-kids-vector-background-materia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1441"/>
            <a:ext cx="9144000" cy="69494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1340768"/>
            <a:ext cx="700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361692"/>
            <a:ext cx="184731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klipariki.net/img/animation/gif_big_1619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332656"/>
            <a:ext cx="4911502" cy="4354866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512" y="4439434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«Чтение в годы детства — это прежде воспитание сердца, прикосновение человеческого благородства к сокровенным уголкам детской души».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В.Сухомлинский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620688"/>
            <a:ext cx="8207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Проблема: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Ослабевающий интерес к художественной литературе.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9"/>
            <a:ext cx="66064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Сформировать у детей понимание того, что книга источник знаний.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Воспитывать интерес к книге и бережное отношение к ним.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Вызывать положительные эмоции при чтении книг.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Активизировать родителей к совместной продуктивной деятельности.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3357572"/>
            <a:ext cx="76008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информационно - познавательный, творческий.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 (продукт проекта):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альбома детских рисунков по мотивам сказок;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ыставка любимых книг;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активное участие родителей в реализации проекта;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выставки детских творческих работ.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1" name="Picture 7" descr="http://duimovochka7.com/wp-content/uploads/2017/08/92f2a111fd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882122"/>
            <a:ext cx="2138247" cy="15823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504" y="188640"/>
            <a:ext cx="83164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проекта проходит через образовательные области: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«Физическое развитие» - воспитывать ценностное отношение 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доровью,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физминутки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подвижные игры.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«Социально-коммуникативное развитие» - знакомство с детской библиотекой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(Стихи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А.Барто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творчество С.Я.Маршака),экскурсия в библиотеку А.И.Куприна,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сюж.рол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«Книжный магазин».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«Художественно-эстетическое развитие» - конструирование из бумаги «Книга», рисование «Мой любимый сказочный герой», лепка «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стихам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А.Барто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  Слушание песен на сказочную тематику.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«Познавательное развитие»- расширять представления детей о способах безопасного поведения в различных ситуациях.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«Речевое развитие»- пересказ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сказок. Развивать комплекс выразительных средств для передачи литературного образа. Драматизация сказок, выразительное чтение изученных стихов.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http://duimovochka7.com/wp-content/uploads/2017/08/92f2a111fd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9809" y="5648698"/>
            <a:ext cx="1634191" cy="12093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20170928_113223.jpg"/>
          <p:cNvPicPr/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 rot="5400000">
            <a:off x="5220072" y="620688"/>
            <a:ext cx="3384376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USER\Desktop\ Работа\20170928_1109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340768"/>
            <a:ext cx="4320480" cy="4320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Знакомство  с творчеством </a:t>
            </a:r>
            <a:r>
              <a:rPr lang="ru-RU" sz="2400" b="1" dirty="0" err="1" smtClean="0"/>
              <a:t>А.Барто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С.Я.Маршака в детской библиотеке.</a:t>
            </a:r>
            <a:endParaRPr lang="ru-RU" sz="2400" b="1" dirty="0"/>
          </a:p>
        </p:txBody>
      </p:sp>
      <p:pic>
        <p:nvPicPr>
          <p:cNvPr id="4" name="Picture 3" descr="C:\Users\USER\Desktop\ Работа\20170928_1111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3501008"/>
            <a:ext cx="5212071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AppData\Local\Microsoft\Windows\Temporary Internet Files\Content.Word\20170615_11102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219564" y="2096852"/>
            <a:ext cx="48245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gatchina-news.ru/files/images/news/2017/04/10/15778v0070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620688"/>
            <a:ext cx="2808312" cy="210623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940612" y="2316876"/>
            <a:ext cx="51205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2239741" y="3384995"/>
            <a:ext cx="473652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699792" y="188640"/>
            <a:ext cx="457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Посещение библиотеки Куприна</a:t>
            </a:r>
            <a:endParaRPr lang="ru-RU" sz="24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 Работа\20161014_0947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6861" y="0"/>
            <a:ext cx="3137139" cy="557713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050377" y="3483079"/>
            <a:ext cx="3600400" cy="314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https://pp.userapi.com/c837733/v837733942/713f0/fz7oLcOKonw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052736"/>
            <a:ext cx="365069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476672"/>
            <a:ext cx="498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Театрализованные игры по сказкам</a:t>
            </a:r>
            <a:endParaRPr lang="ru-RU" sz="24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 Работа\20170928_110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182528"/>
            <a:ext cx="3744416" cy="5423247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836712"/>
            <a:ext cx="4271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0054" y="827019"/>
            <a:ext cx="4466442" cy="317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3728" y="3401616"/>
            <a:ext cx="538789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99792" y="188640"/>
            <a:ext cx="347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Выставка любимых книг</a:t>
            </a:r>
            <a:endParaRPr lang="ru-RU" sz="24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Беседы  </a:t>
            </a:r>
            <a:endParaRPr lang="ru-RU" sz="24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116632"/>
            <a:ext cx="5256584" cy="33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323528" y="3140968"/>
            <a:ext cx="5725144" cy="368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«Берегите книгу»,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«Зачем нужны книги»,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«Где живут книги».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215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в старшей группе «БУРАТИНО»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в старшей группе «БУРАТИНО»</dc:title>
  <dc:creator>USER</dc:creator>
  <cp:lastModifiedBy>USER</cp:lastModifiedBy>
  <cp:revision>13</cp:revision>
  <dcterms:created xsi:type="dcterms:W3CDTF">2017-12-07T17:41:18Z</dcterms:created>
  <dcterms:modified xsi:type="dcterms:W3CDTF">2017-12-19T16:26:21Z</dcterms:modified>
</cp:coreProperties>
</file>