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66DD-E965-42E4-A401-BF88338F9F1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B07-1A15-49B1-91DB-A17E18B16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8062664" cy="201865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Проект в подготовительной группе «Буратино»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Животный мир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2192288" cy="1944216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Выполнили: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Нечаева Н.Ю.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Пономарева Е.В.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Федорова И.Н.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2018 -2019 г.</a:t>
            </a:r>
          </a:p>
        </p:txBody>
      </p:sp>
      <p:pic>
        <p:nvPicPr>
          <p:cNvPr id="10" name="Рисунок 9" descr="main_22100_original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691680" y="188640"/>
            <a:ext cx="5388337" cy="2880320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7733FE-D105-4284-826B-C209D0D1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Гатчинский дворец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F5C09C-8F8F-42DA-B378-BC07B361C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2831787" cy="3941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0B24DB-E3D4-4CE6-BF8F-5F11C692E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1124744"/>
            <a:ext cx="280831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3032C9-8663-42BE-B188-1616B44A9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84784"/>
            <a:ext cx="288032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6EDE46-2B2E-46B0-9BE9-570C35CD8B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543" t="-7855" r="-33259" b="-32946"/>
          <a:stretch/>
        </p:blipFill>
        <p:spPr>
          <a:xfrm>
            <a:off x="6444208" y="4967347"/>
            <a:ext cx="2699792" cy="189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E9FB14-9C7C-45F5-A3E8-CB39D2164F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71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043E9-5EA1-492E-B11F-CFA80CB1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FCE86F-F976-4C45-BBDB-1E6F9C286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37" y="1196752"/>
            <a:ext cx="2259543" cy="333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D674D7-315A-438A-B596-932AA6A16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196752"/>
            <a:ext cx="2292058" cy="335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AE8152-E88F-4DC7-AD24-E92EB0D5C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80728"/>
            <a:ext cx="2607178" cy="3328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BE66C5-9725-4696-A57B-0B91464104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62694"/>
            <a:ext cx="4464495" cy="277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24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A62CB-513A-493A-A255-0BE856DD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Итоговая викторина «Животный мир России»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6F225B9-C25E-4EAF-990A-C0AFCE776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237626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16D95AC-C0AF-4374-99D5-4F1FCA5CB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549" y="1412776"/>
            <a:ext cx="24434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762521-26B4-46B4-839A-78DCCE816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577" y="980728"/>
            <a:ext cx="311884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82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597002-624B-4FD3-958F-67B5FDE5A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596" y="476672"/>
            <a:ext cx="727280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90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16616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891" y="1196752"/>
            <a:ext cx="6668219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 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776864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dirty="0"/>
              <a:t>	</a:t>
            </a:r>
            <a:r>
              <a:rPr lang="ru-RU" sz="3300" dirty="0" smtClean="0"/>
              <a:t>	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животных России – ярок и разнообразен. Огромное количество животных и птиц обитает в разных природно-климатических зонах нашей страны и, порою, с ними ассоциируется. Это удивительный, сложный и многогранный мир, многообразие и численность которого во многом зависят от людей. Первые представления об окружающем мире  (в том числе и о животных) человек получает уже в детстве. Воспитательное значение природы трудно переоценить.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дети, проживая в городах, лишены возможности знакомства с животным миром в естественных условиях, а загруженные работой родители  не могут позволить себе частое посещение зоопарка с ребёнком.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132856"/>
            <a:ext cx="56886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Познакомить детей с многообразием животного мира нашей страны.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Познакомить детей с характерными особенностями внешнего вида, поведения, питания, образа жизни некоторых зверей, обитающих на территории России.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бережное отношение к животным. Способствовать формированию у детей добрых чувств, интереса и любви к животным.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Формировать познавательную активность, внимание, воображение, память.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Развивать любознательность и стремление изучать природу и окружающий мир.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duimovochka7.com/wp-content/uploads/2017/08/92f2a111f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509120"/>
            <a:ext cx="285054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1092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долгосрочный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976" y="1853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200" dirty="0" smtClean="0"/>
              <a:t>октябрь </a:t>
            </a:r>
            <a:r>
              <a:rPr lang="ru-RU" sz="2200" dirty="0"/>
              <a:t>2018 г. – апрель 2019 г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600" y="2492896"/>
            <a:ext cx="540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итогом проведения проекта станет понимание детьми необходимости существования на Земле животных и бережного отношения к ним. Проект позволит углубить и накопить знания, расширить представление о повадках и потребностях животных нашей страны, развить внимательное, чуткое отношение ко всему живому. Дети получат простейшие представления о мероприятиях, направленных на охрану жизни исчезающих животных России.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1958643"/>
            <a:ext cx="64087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Ожидаемые результаты: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31001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4802" y="548680"/>
            <a:ext cx="2749198" cy="2376264"/>
          </a:xfrm>
          <a:prstGeom prst="roundRect">
            <a:avLst>
              <a:gd name="adj" fmla="val 179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2760" y="14663"/>
            <a:ext cx="5918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проходит через образовательные области: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развитие»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ценностное отношение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Миру природы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подвижные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пальчиковые игры..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 -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  <a:r>
              <a:rPr kumimoji="0" lang="ru-RU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игры, дидактические игры, посещение зоопарка  детей с родителями.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0892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«Речевое развитие»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научно-познавательной литературы,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сказки  Л.Толстого, В.Бианки, энциклопедий, рассматривание картин и иллюстраций о животных.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717032"/>
            <a:ext cx="769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научно-познавательного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фильма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Дикая природа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пословицы и поговорки, презентации.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8460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«Художественно –эстетическое развитие»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-коллективное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 тему «Карта природных зон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конструктивно-модельная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на тему: «Кто живёт в разных климатических зонах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оформление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выставки: «Мое любимое животное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дикого животного из разнообразного материала с составлением описательного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E8BAE7-D0DC-40F6-936C-17A26C6C9937}"/>
              </a:ext>
            </a:extLst>
          </p:cNvPr>
          <p:cNvSpPr txBox="1"/>
          <p:nvPr/>
        </p:nvSpPr>
        <p:spPr>
          <a:xfrm>
            <a:off x="827585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Знакомство с картой «Животный мир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D5C679-B0FE-4C54-8DCA-F29EF562A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3744416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620504-FDF8-4E09-BB15-8B266AE8B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3744416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01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6820C-969E-4BED-90F2-563E900F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Самостоятельное оформление  карты климатических зон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ACCFBB-1740-4742-883B-C8D26DC8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2776"/>
            <a:ext cx="389825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746F28-D1EC-4767-8C07-7AA38AB40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05064"/>
            <a:ext cx="57088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51B9F8-9EF0-407E-AB0B-EAFB5EBFF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2302389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B341A7-1EA2-4760-B76D-7B9ED7A41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340768"/>
            <a:ext cx="2016224" cy="233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0341480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94D74B8-E009-4858-A6B2-F91D7FB7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6743600" cy="1012974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Выставка книг и беседы по темам («Животные Севера», «Дикие животные леса», «Лоси и олени» 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25C3A3-34C5-4647-A4C4-154C07B30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5457">
            <a:off x="360935" y="1857500"/>
            <a:ext cx="3837455" cy="215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5BBD9B-B1C7-4DA1-A148-8BB9E12E9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3170">
            <a:off x="5096028" y="1836260"/>
            <a:ext cx="3822323" cy="2150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28F020-7E78-4E1E-B8C8-F8E8A2086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56992"/>
            <a:ext cx="4968552" cy="364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12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0C3FF-8D2B-4CE0-AA4A-4B6D3AE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Создание семейных проектов по любимому дикому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животному.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F4781A-BC36-4598-AD87-D93CE2655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2687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4EC13F-BF1C-4DCC-83A4-5F345ABDA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022" y="3645024"/>
            <a:ext cx="4704978" cy="29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12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419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в подготовительной группе «Буратино» Животный мир России</vt:lpstr>
      <vt:lpstr>Актуальность  проекта </vt:lpstr>
      <vt:lpstr>Слайд 3</vt:lpstr>
      <vt:lpstr>Слайд 4</vt:lpstr>
      <vt:lpstr>Слайд 5</vt:lpstr>
      <vt:lpstr>Слайд 6</vt:lpstr>
      <vt:lpstr>Самостоятельное оформление  карты климатических зон России</vt:lpstr>
      <vt:lpstr>Выставка книг и беседы по темам («Животные Севера», «Дикие животные леса», «Лоси и олени» и т.д).</vt:lpstr>
      <vt:lpstr>Создание семейных проектов по любимому дикому животному.</vt:lpstr>
      <vt:lpstr>Гатчинский дворец</vt:lpstr>
      <vt:lpstr>Продуктивная деятельность</vt:lpstr>
      <vt:lpstr>Итоговая викторина «Животный мир России»</vt:lpstr>
      <vt:lpstr>Слайд 13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«Буратино» Животный мир России</dc:title>
  <dc:creator>Пономарева</dc:creator>
  <cp:lastModifiedBy>Пономарева</cp:lastModifiedBy>
  <cp:revision>37</cp:revision>
  <dcterms:created xsi:type="dcterms:W3CDTF">2019-05-07T17:40:43Z</dcterms:created>
  <dcterms:modified xsi:type="dcterms:W3CDTF">2019-05-13T17:44:23Z</dcterms:modified>
</cp:coreProperties>
</file>