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4.jpeg" ContentType="image/jpeg"/>
  <Override PartName="/ppt/media/image2.png" ContentType="image/png"/>
  <Override PartName="/ppt/media/image3.jpeg" ContentType="image/jpeg"/>
  <Override PartName="/ppt/media/image5.jpeg" ContentType="image/jpeg"/>
  <Override PartName="/ppt/media/image6.jpeg" ContentType="image/jpe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7559675" cy="1008062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" name="" descr=""/>
          <p:cNvPicPr/>
          <p:nvPr/>
        </p:nvPicPr>
        <p:blipFill>
          <a:blip r:embed="rId2"/>
          <a:stretch/>
        </p:blipFill>
        <p:spPr>
          <a:xfrm>
            <a:off x="377640" y="2567880"/>
            <a:ext cx="6803280" cy="5428080"/>
          </a:xfrm>
          <a:prstGeom prst="rect">
            <a:avLst/>
          </a:prstGeom>
          <a:ln>
            <a:noFill/>
          </a:ln>
        </p:spPr>
      </p:pic>
      <p:pic>
        <p:nvPicPr>
          <p:cNvPr id="33" name="" descr=""/>
          <p:cNvPicPr/>
          <p:nvPr/>
        </p:nvPicPr>
        <p:blipFill>
          <a:blip r:embed="rId3"/>
          <a:stretch/>
        </p:blipFill>
        <p:spPr>
          <a:xfrm>
            <a:off x="377640" y="2567880"/>
            <a:ext cx="6803280" cy="5428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377640" y="402120"/>
            <a:ext cx="6803280" cy="7802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77640" y="306000"/>
            <a:ext cx="680328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60480"/>
            <a:ext cx="7598880" cy="1076364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 rot="371400">
            <a:off x="2662920" y="1223280"/>
            <a:ext cx="4319280" cy="323892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 rot="20851200">
            <a:off x="268920" y="4834080"/>
            <a:ext cx="3887280" cy="2914920"/>
          </a:xfrm>
          <a:prstGeom prst="rect">
            <a:avLst/>
          </a:prstGeom>
          <a:ln>
            <a:noFill/>
          </a:ln>
        </p:spPr>
      </p:pic>
      <p:pic>
        <p:nvPicPr>
          <p:cNvPr id="37" name="" descr=""/>
          <p:cNvPicPr/>
          <p:nvPr/>
        </p:nvPicPr>
        <p:blipFill>
          <a:blip r:embed="rId4"/>
          <a:stretch/>
        </p:blipFill>
        <p:spPr>
          <a:xfrm rot="17103000">
            <a:off x="4030560" y="7006680"/>
            <a:ext cx="3267360" cy="2449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Application>LibreOffice/5.0.5.2$Windows_x86 LibreOffice_project/55b006a02d247b5f7215fc6ea0fde844b30035b3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2016-05-13T09:21:55Z</dcterms:created>
  <dc:language>ru-RU</dc:language>
  <dcterms:modified xsi:type="dcterms:W3CDTF">2016-05-13T10:16:53Z</dcterms:modified>
  <cp:revision>2</cp:revision>
</cp:coreProperties>
</file>