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7.jpeg" ContentType="image/jpeg"/>
  <Override PartName="/ppt/media/image1.png" ContentType="image/png"/>
  <Override PartName="/ppt/media/image2.png" ContentType="image/png"/>
  <Override PartName="/ppt/media/image9.jpeg" ContentType="image/jpeg"/>
  <Override PartName="/ppt/media/image3.png" ContentType="image/png"/>
  <Override PartName="/ppt/media/image6.jpeg" ContentType="image/jpeg"/>
  <Override PartName="/ppt/media/image4.png" ContentType="image/png"/>
  <Override PartName="/ppt/media/image5.png" ContentType="image/png"/>
  <Override PartName="/ppt/media/image8.jpeg" ContentType="image/jpe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11408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480" y="182340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480" y="182340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4000" y="288000"/>
            <a:ext cx="9072000" cy="5787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400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5268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411408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4000" y="411408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15268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7" name="" descr=""/>
          <p:cNvPicPr/>
          <p:nvPr/>
        </p:nvPicPr>
        <p:blipFill>
          <a:blip r:embed="rId2"/>
          <a:stretch/>
        </p:blipFill>
        <p:spPr>
          <a:xfrm>
            <a:off x="2292480" y="182340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3"/>
          <a:stretch/>
        </p:blipFill>
        <p:spPr>
          <a:xfrm>
            <a:off x="2292480" y="182340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88000"/>
            <a:ext cx="9072000" cy="5787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1140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37960"/>
            <a:ext cx="9072000" cy="134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114080"/>
            <a:ext cx="9072000" cy="2091240"/>
          </a:xfrm>
          <a:prstGeom prst="rect">
            <a:avLst/>
          </a:prstGeom>
        </p:spPr>
        <p:txBody>
          <a:bodyPr lIns="0" rIns="0" tIns="0" bIns="0"/>
          <a:p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01F21486-1AA5-4123-8F0D-6FCE2A243789}" type="slidenum"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&lt;номер&gt;</a:t>
            </a:fld>
            <a:endParaRPr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1080" y="1440"/>
            <a:ext cx="10077480" cy="75625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88000"/>
            <a:ext cx="9072000" cy="1248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ru-RU" sz="4759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  <a:endParaRPr lang="ru-RU" sz="4759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47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lang="ru-RU" sz="3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039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lang="ru-RU" sz="3039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17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lang="ru-RU" sz="21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17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lang="ru-RU" sz="21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17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lang="ru-RU" sz="21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17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lang="ru-RU" sz="21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504000" y="6886440"/>
            <a:ext cx="2348280" cy="520920"/>
          </a:xfrm>
          <a:prstGeom prst="rect">
            <a:avLst/>
          </a:prstGeom>
        </p:spPr>
        <p:txBody>
          <a:bodyPr lIns="0" rIns="0" tIns="0" bIns="0"/>
          <a:p>
            <a:r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3447000" y="6886440"/>
            <a:ext cx="3195000" cy="52092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7227000" y="6886440"/>
            <a:ext cx="2348280" cy="520920"/>
          </a:xfrm>
          <a:prstGeom prst="rect">
            <a:avLst/>
          </a:prstGeom>
        </p:spPr>
        <p:txBody>
          <a:bodyPr lIns="0" rIns="0" tIns="0" bIns="0"/>
          <a:p>
            <a:pPr algn="r"/>
            <a:fld id="{B576A16D-5BB7-4187-B90D-B5A212CA6578}" type="slidenum"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&lt;номер&gt;</a:t>
            </a:fld>
            <a:endParaRPr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2736000" y="4968000"/>
            <a:ext cx="4424040" cy="2488320"/>
          </a:xfrm>
          <a:prstGeom prst="rect">
            <a:avLst/>
          </a:prstGeom>
          <a:ln>
            <a:noFill/>
          </a:ln>
        </p:spPr>
      </p:pic>
      <p:pic>
        <p:nvPicPr>
          <p:cNvPr id="80" name="" descr=""/>
          <p:cNvPicPr/>
          <p:nvPr/>
        </p:nvPicPr>
        <p:blipFill>
          <a:blip r:embed="rId2"/>
          <a:stretch/>
        </p:blipFill>
        <p:spPr>
          <a:xfrm rot="1018800">
            <a:off x="5710320" y="707040"/>
            <a:ext cx="3948120" cy="2220480"/>
          </a:xfrm>
          <a:prstGeom prst="rect">
            <a:avLst/>
          </a:prstGeom>
          <a:ln>
            <a:noFill/>
          </a:ln>
        </p:spPr>
      </p:pic>
      <p:pic>
        <p:nvPicPr>
          <p:cNvPr id="81" name="" descr=""/>
          <p:cNvPicPr/>
          <p:nvPr/>
        </p:nvPicPr>
        <p:blipFill>
          <a:blip r:embed="rId3"/>
          <a:stretch/>
        </p:blipFill>
        <p:spPr>
          <a:xfrm rot="20010000">
            <a:off x="427680" y="874440"/>
            <a:ext cx="3891240" cy="2188440"/>
          </a:xfrm>
          <a:prstGeom prst="rect">
            <a:avLst/>
          </a:prstGeom>
          <a:ln>
            <a:noFill/>
          </a:ln>
        </p:spPr>
      </p:pic>
      <p:pic>
        <p:nvPicPr>
          <p:cNvPr id="82" name="" descr=""/>
          <p:cNvPicPr/>
          <p:nvPr/>
        </p:nvPicPr>
        <p:blipFill>
          <a:blip r:embed="rId4"/>
          <a:stretch/>
        </p:blipFill>
        <p:spPr>
          <a:xfrm>
            <a:off x="3312000" y="2826000"/>
            <a:ext cx="3168000" cy="178200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Application>LibreOffice/5.0.5.2$Windows_x86 LibreOffice_project/55b006a02d247b5f7215fc6ea0fde844b30035b3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2016-06-26T09:31:06Z</dcterms:created>
  <dc:language>ru-RU</dc:language>
  <dcterms:modified xsi:type="dcterms:W3CDTF">2016-06-26T09:36:51Z</dcterms:modified>
  <cp:revision>1</cp:revision>
</cp:coreProperties>
</file>