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media/image5.jpeg" ContentType="image/jpeg"/>
  <Override PartName="/ppt/media/image6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45C33B7-F8B9-4F5D-A237-F17A28EE2B2C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-35280" y="196200"/>
            <a:ext cx="10115280" cy="71434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 rot="634200">
            <a:off x="5445000" y="577440"/>
            <a:ext cx="4386960" cy="24670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 rot="20830800">
            <a:off x="374400" y="2423880"/>
            <a:ext cx="4619520" cy="259812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4"/>
          <a:stretch/>
        </p:blipFill>
        <p:spPr>
          <a:xfrm rot="815400">
            <a:off x="5065560" y="4036320"/>
            <a:ext cx="4640400" cy="26100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Application>LibreOffice/5.0.5.2$Windows_x86 LibreOffice_project/55b006a02d247b5f7215fc6ea0fde844b30035b3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2016-06-06T21:41:44Z</dcterms:created>
  <dc:language>ru-RU</dc:language>
  <dcterms:modified xsi:type="dcterms:W3CDTF">2016-06-06T21:46:45Z</dcterms:modified>
  <cp:revision>1</cp:revision>
</cp:coreProperties>
</file>