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media/image1.png" ContentType="image/png"/>
  <Override PartName="/ppt/media/image4.jpeg" ContentType="image/jpeg"/>
  <Override PartName="/ppt/media/image2.png" ContentType="image/png"/>
  <Override PartName="/ppt/media/image3.jpeg" ContentType="image/jpeg"/>
  <Override PartName="/ppt/media/image5.jpeg" ContentType="image/jpeg"/>
  <Override PartName="/ppt/media/image6.jpeg" ContentType="image/jpeg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ru-RU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текста заголовка щёлкните мышью</a:t>
            </a:r>
            <a:endParaRPr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  <a:endParaRPr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  <a:endParaRPr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  <a:endParaRPr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  <a:endParaRPr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  <a:endParaRPr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  <a:endParaRPr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  <a:endParaRPr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lang="ru-RU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&lt;дата/время&gt;</a:t>
            </a:r>
            <a:endParaRPr lang="ru-RU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lang="ru-RU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&lt;нижний колонтитул&gt;</a:t>
            </a:r>
            <a:endParaRPr lang="ru-RU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345C33B7-F8B9-4F5D-A237-F17A28EE2B2C}" type="slidenum">
              <a:rPr lang="ru-RU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&lt;номер&gt;</a:t>
            </a:fld>
            <a:endParaRPr lang="ru-RU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jpeg"/><Relationship Id="rId3" Type="http://schemas.openxmlformats.org/officeDocument/2006/relationships/image" Target="../media/image5.jpeg"/><Relationship Id="rId4" Type="http://schemas.openxmlformats.org/officeDocument/2006/relationships/image" Target="../media/image6.jpeg"/><Relationship Id="rId5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-35280" y="196200"/>
            <a:ext cx="10115280" cy="7143480"/>
          </a:xfrm>
          <a:prstGeom prst="rect">
            <a:avLst/>
          </a:prstGeom>
          <a:ln>
            <a:noFill/>
          </a:ln>
        </p:spPr>
      </p:pic>
      <p:pic>
        <p:nvPicPr>
          <p:cNvPr id="40" name="" descr=""/>
          <p:cNvPicPr/>
          <p:nvPr/>
        </p:nvPicPr>
        <p:blipFill>
          <a:blip r:embed="rId2"/>
          <a:stretch/>
        </p:blipFill>
        <p:spPr>
          <a:xfrm rot="634200">
            <a:off x="5445000" y="577440"/>
            <a:ext cx="4386960" cy="2467080"/>
          </a:xfrm>
          <a:prstGeom prst="rect">
            <a:avLst/>
          </a:prstGeom>
          <a:ln>
            <a:noFill/>
          </a:ln>
        </p:spPr>
      </p:pic>
      <p:pic>
        <p:nvPicPr>
          <p:cNvPr id="41" name="" descr=""/>
          <p:cNvPicPr/>
          <p:nvPr/>
        </p:nvPicPr>
        <p:blipFill>
          <a:blip r:embed="rId3"/>
          <a:stretch/>
        </p:blipFill>
        <p:spPr>
          <a:xfrm rot="20830800">
            <a:off x="374400" y="2423880"/>
            <a:ext cx="4619520" cy="2598120"/>
          </a:xfrm>
          <a:prstGeom prst="rect">
            <a:avLst/>
          </a:prstGeom>
          <a:ln>
            <a:noFill/>
          </a:ln>
        </p:spPr>
      </p:pic>
      <p:pic>
        <p:nvPicPr>
          <p:cNvPr id="42" name="" descr=""/>
          <p:cNvPicPr/>
          <p:nvPr/>
        </p:nvPicPr>
        <p:blipFill>
          <a:blip r:embed="rId4"/>
          <a:stretch/>
        </p:blipFill>
        <p:spPr>
          <a:xfrm rot="815400">
            <a:off x="5065560" y="4036320"/>
            <a:ext cx="4640400" cy="2610000"/>
          </a:xfrm>
          <a:prstGeom prst="rect">
            <a:avLst/>
          </a:prstGeom>
          <a:ln>
            <a:noFill/>
          </a:ln>
        </p:spPr>
      </p:pic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Application>LibreOffice/5.0.5.2$Windows_x86 LibreOffice_project/55b006a02d247b5f7215fc6ea0fde844b30035b3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2016-06-06T21:41:44Z</dcterms:created>
  <dc:language>ru-RU</dc:language>
  <dcterms:modified xsi:type="dcterms:W3CDTF">2016-06-06T21:46:45Z</dcterms:modified>
  <cp:revision>1</cp:revision>
</cp:coreProperties>
</file>