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6858000" cy="9144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3" d="100"/>
          <a:sy n="43" d="100"/>
        </p:scale>
        <p:origin x="-1560" y="-11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14.02.2018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14.02.2018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14.02.2018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14.02.2018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3000" b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211690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3000" b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085000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3000" b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314653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3000" b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790425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3000" b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083202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3000" b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702221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3000" b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576279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3000" b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525880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3000" b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7413424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0</Words>
  <Application>Microsoft Office PowerPoint</Application>
  <PresentationFormat>Экран (4:3)</PresentationFormat>
  <Paragraphs>0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Детский сад</dc:creator>
  <cp:lastModifiedBy>Детский сад</cp:lastModifiedBy>
  <cp:revision>1</cp:revision>
  <dcterms:created xsi:type="dcterms:W3CDTF">2018-02-14T04:49:05Z</dcterms:created>
  <dcterms:modified xsi:type="dcterms:W3CDTF">2018-02-14T04:57:06Z</dcterms:modified>
</cp:coreProperties>
</file>