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56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16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50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46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04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32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22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762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588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134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Детский сад</dc:creator>
  <cp:lastModifiedBy>Детский сад</cp:lastModifiedBy>
  <cp:revision>1</cp:revision>
  <dcterms:created xsi:type="dcterms:W3CDTF">2018-02-14T04:49:05Z</dcterms:created>
  <dcterms:modified xsi:type="dcterms:W3CDTF">2018-02-14T04:57:06Z</dcterms:modified>
</cp:coreProperties>
</file>