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1" r:id="rId6"/>
    <p:sldId id="267" r:id="rId7"/>
    <p:sldId id="268" r:id="rId8"/>
    <p:sldId id="264" r:id="rId9"/>
    <p:sldId id="258" r:id="rId10"/>
    <p:sldId id="263" r:id="rId11"/>
    <p:sldId id="262" r:id="rId12"/>
    <p:sldId id="257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772816"/>
            <a:ext cx="559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В этом возрасте детьми хорошо освоен алгоритм процессов умывания, одевания, купания, приёма пищи, уборки помещения.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Уровень освоения культурно-гигиенических навыков таков, что дети свободно переносят их в сюжетно-ролевую игру.</a:t>
            </a:r>
          </a:p>
        </p:txBody>
      </p:sp>
    </p:spTree>
    <p:extLst>
      <p:ext uri="{BB962C8B-B14F-4D97-AF65-F5344CB8AC3E}">
        <p14:creationId xmlns:p14="http://schemas.microsoft.com/office/powerpoint/2010/main" xmlns="" val="25815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3528" y="332980"/>
            <a:ext cx="2200624" cy="1730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занятия по физкультуре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17649" y="399812"/>
            <a:ext cx="2302823" cy="16637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78711" y="2248363"/>
            <a:ext cx="2568745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науки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естество-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9257" y="3933056"/>
            <a:ext cx="242153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«Математическое развитие»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3699" y="2226509"/>
            <a:ext cx="208823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занятия музыкой</a:t>
            </a:r>
          </a:p>
        </p:txBody>
      </p:sp>
      <p:sp>
        <p:nvSpPr>
          <p:cNvPr id="17" name="Стрелка влево 16"/>
          <p:cNvSpPr/>
          <p:nvPr/>
        </p:nvSpPr>
        <p:spPr>
          <a:xfrm rot="2153901">
            <a:off x="2448767" y="131867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661408">
            <a:off x="5900395" y="1342155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9549419">
            <a:off x="2523113" y="3889054"/>
            <a:ext cx="817685" cy="27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672243">
            <a:off x="2272125" y="281017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2080672">
            <a:off x="6126683" y="2906613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05455" y="4289152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рисованию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6426749">
            <a:off x="3808238" y="4087307"/>
            <a:ext cx="504056" cy="280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96162" y="4243033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лепке или аппликации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4860646">
            <a:off x="5348228" y="392984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95938" y="836712"/>
            <a:ext cx="3744416" cy="33483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средней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занятий по 20 минут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492" y="4941168"/>
            <a:ext cx="73260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atin typeface="Monotype Corsiva" panose="03010101010201010101" pitchFamily="66" charset="0"/>
              </a:rPr>
              <a:t>Тема: </a:t>
            </a:r>
            <a:endParaRPr lang="ru-RU" sz="5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«</a:t>
            </a:r>
            <a:r>
              <a:rPr lang="ru-RU" sz="5400" b="1" dirty="0">
                <a:latin typeface="Monotype Corsiva" panose="03010101010201010101" pitchFamily="66" charset="0"/>
              </a:rPr>
              <a:t>Гаджеты в руках ребёнка»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80728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Давайте, рассмотрим плюсы и минусы того, что дети пользуются компьютерными устройствами:</a:t>
            </a:r>
          </a:p>
          <a:p>
            <a:pPr algn="ctr"/>
            <a:r>
              <a:rPr lang="ru-RU" sz="2800" b="1" u="sng" dirty="0">
                <a:latin typeface="Monotype Corsiva" panose="03010101010201010101" pitchFamily="66" charset="0"/>
              </a:rPr>
              <a:t>Плюсы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+ точное местоположение ребёнка.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+ извлечение новой интересной информации на просторах интернета.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+ обучение онлайн даже за пределами своего города, страны.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+ новое общение.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9582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5846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Давайте, рассмотрим плюсы и минусы того, что дети пользуются компьютерными устройствами:</a:t>
            </a:r>
          </a:p>
          <a:p>
            <a:pPr algn="ctr"/>
            <a:r>
              <a:rPr lang="ru-RU" sz="2800" b="1" u="sng" dirty="0" smtClean="0">
                <a:latin typeface="Monotype Corsiva" panose="03010101010201010101" pitchFamily="66" charset="0"/>
              </a:rPr>
              <a:t>Теперь </a:t>
            </a:r>
            <a:r>
              <a:rPr lang="ru-RU" sz="2800" b="1" u="sng" dirty="0">
                <a:latin typeface="Monotype Corsiva" panose="03010101010201010101" pitchFamily="66" charset="0"/>
              </a:rPr>
              <a:t>поговорим о минусах</a:t>
            </a:r>
            <a:r>
              <a:rPr lang="ru-RU" sz="2800" b="1" dirty="0">
                <a:latin typeface="Monotype Corsiva" panose="03010101010201010101" pitchFamily="66" charset="0"/>
              </a:rPr>
              <a:t>: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- скудный словарный запас детей.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- ухудшение зрения. Привычка постоянно пользоваться мобильным телефоном и др. приводит к иным нарушениям психического здоровья, а также и физического здоровья.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- нарушение осанки. Длительное пребывание в одном положении, приводит к искривлению позвоночника.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- возбудимость, агрессия, уход от реальности.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- избыточный лишний вес.</a:t>
            </a:r>
          </a:p>
        </p:txBody>
      </p:sp>
    </p:spTree>
    <p:extLst>
      <p:ext uri="{BB962C8B-B14F-4D97-AF65-F5344CB8AC3E}">
        <p14:creationId xmlns:p14="http://schemas.microsoft.com/office/powerpoint/2010/main" xmlns="" val="8510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По данным Всемирной организации здравоохранения, детям до 3 лет сидеть перед экраном планшета, смартфона, компьютера нельзя.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Дети от 4 до 5 лет - не более 15 минут;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6 лет – 20 минут;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От 7 до 9 лет – 30 минут;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От 10 до 12 – 40 мину;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От 13 до 14 лет – 50 минут.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Что произойдет, если не придерживаться правил пользования гаджетами?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Ребенок </a:t>
            </a:r>
            <a:r>
              <a:rPr lang="ru-RU" sz="2400" dirty="0">
                <a:latin typeface="Monotype Corsiva" panose="03010101010201010101" pitchFamily="66" charset="0"/>
              </a:rPr>
              <a:t>начнет плохо спать, поскольку мозг ночью обрабатывает информацию. Станет капризным и раздражительным. Кадры в мультиках сменяются каждые 3–5 секунд, а мозг ребенка обрабатывает информацию за 5–10 секунд, поэтому он не понимает, что нужно усваивать, а что нет. К тому же будет плохо ориентироваться в эмоциях взрослых. Это связано с тем, что мультяшные лица не содержат мимических и жестовых нюансов и поэтому отличаются от эмоциональных проявлений в реальной жизни. Если ребенок долго сидит перед экраном, у него могут появиться тики и подергивания мышц. Все потому, что не происходит двигательной активности, которая необходима дошкольнику. В итоге ребенок станет расторможенным и физическую активность будет сложно контролировать.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096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93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Вернемся немного в лето и поиграем в игру….</a:t>
            </a:r>
          </a:p>
          <a:p>
            <a:pPr algn="ctr"/>
            <a:endParaRPr lang="ru-RU" sz="28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Игра </a:t>
            </a:r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«Как мы провели лето»</a:t>
            </a:r>
          </a:p>
        </p:txBody>
      </p:sp>
    </p:spTree>
    <p:extLst>
      <p:ext uri="{BB962C8B-B14F-4D97-AF65-F5344CB8AC3E}">
        <p14:creationId xmlns:p14="http://schemas.microsoft.com/office/powerpoint/2010/main" xmlns="" val="1764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700808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Наши с вами дети </a:t>
            </a:r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всё ещё не осознают социальные нормы и правила поведения, однако у них уже начинают складываться обобщённые представления о том, как надо и не надо себя вести.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2023-10-02T11:58:22Z</dcterms:created>
  <dcterms:modified xsi:type="dcterms:W3CDTF">2023-10-03T09:58:35Z</dcterms:modified>
</cp:coreProperties>
</file>