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0" r:id="rId5"/>
    <p:sldId id="265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A0A2-69CB-466E-92D2-F3DCD8D8C4D1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740F-F32B-4701-882B-F91C6701F1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karinalin/post14211770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estival.1september.ru/articles/5006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народные костюмы россии использование бисера"/>
          <p:cNvPicPr>
            <a:picLocks noChangeAspect="1" noChangeArrowheads="1"/>
          </p:cNvPicPr>
          <p:nvPr/>
        </p:nvPicPr>
        <p:blipFill>
          <a:blip r:embed="rId3" cstate="print"/>
          <a:srcRect b="8430"/>
          <a:stretch>
            <a:fillRect/>
          </a:stretch>
        </p:blipFill>
        <p:spPr bwMode="auto">
          <a:xfrm>
            <a:off x="1763688" y="188640"/>
            <a:ext cx="5292000" cy="631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417836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ru-RU" dirty="0"/>
              <a:t>Бисер, бусы, стеклярус были одними из самых востребованных предметов торговли </a:t>
            </a:r>
            <a:r>
              <a:rPr lang="ru-RU" dirty="0" smtClean="0"/>
              <a:t>на Руси – </a:t>
            </a:r>
            <a:r>
              <a:rPr lang="ru-RU" dirty="0"/>
              <a:t>существовали даже бисерные </a:t>
            </a:r>
            <a:r>
              <a:rPr lang="ru-RU" dirty="0" smtClean="0"/>
              <a:t>ярмарки.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Картинки по запросу ярмарки на 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860000" cy="36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857996"/>
          </a:xfrm>
          <a:solidFill>
            <a:schemeClr val="bg2"/>
          </a:solidFill>
        </p:spPr>
        <p:txBody>
          <a:bodyPr/>
          <a:lstStyle/>
          <a:p>
            <a:r>
              <a:rPr lang="ru-RU" dirty="0"/>
              <a:t>Накануне народных гуляний распахивались тяжелые сундуки. Чем больше они были набиты, тем богаче считался хозяин дома. Вся праздничная одежда обязательно украшалась элементами вышивки, бисером, блестками, чего, как правило, не было в повседневной одежде. По одежде можно было судить о вкусе и умении мастерицы, ведь крестьянка сама себе делала наряд </a:t>
            </a:r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24000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Картинки по запросу народные костюмы россии использование бис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5436000" cy="62688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065908"/>
          </a:xfrm>
          <a:solidFill>
            <a:schemeClr val="bg2"/>
          </a:solidFill>
        </p:spPr>
        <p:txBody>
          <a:bodyPr/>
          <a:lstStyle/>
          <a:p>
            <a:r>
              <a:rPr lang="ru-RU" dirty="0" err="1"/>
              <a:t>Коко́шник</a:t>
            </a:r>
            <a:r>
              <a:rPr lang="ru-RU" dirty="0"/>
              <a:t> — старинный русский головной убор в виде опахала или округлого щита вокруг головы. Кокошник считался праздничным и даже свадебным головным убором. Его расшивали различными орнаментами-оберегами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129804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Стеклянными бисером и бусами вместе с жемчугом и драгоценными каменьями </a:t>
            </a:r>
            <a:r>
              <a:rPr lang="ru-RU" dirty="0" smtClean="0"/>
              <a:t>расшивали даже </a:t>
            </a:r>
            <a:r>
              <a:rPr lang="ru-RU" dirty="0"/>
              <a:t>мягкие сафьяновые сапоги.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6" name="Picture 4" descr="Картинки по запросу сафьяновые сапоги вышитые бисер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3780000" cy="471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506068"/>
          </a:xfrm>
          <a:solidFill>
            <a:schemeClr val="bg2"/>
          </a:solidFill>
        </p:spPr>
        <p:txBody>
          <a:bodyPr/>
          <a:lstStyle/>
          <a:p>
            <a:r>
              <a:rPr lang="ru-RU" dirty="0"/>
              <a:t>Гайтан  (</a:t>
            </a:r>
            <a:r>
              <a:rPr lang="ru-RU" dirty="0" err="1"/>
              <a:t>гердан</a:t>
            </a:r>
            <a:r>
              <a:rPr lang="ru-RU" dirty="0"/>
              <a:t>, </a:t>
            </a:r>
            <a:r>
              <a:rPr lang="ru-RU" dirty="0" err="1"/>
              <a:t>итан</a:t>
            </a:r>
            <a:r>
              <a:rPr lang="ru-RU" dirty="0"/>
              <a:t>, гитан, </a:t>
            </a:r>
            <a:r>
              <a:rPr lang="ru-RU" dirty="0" err="1"/>
              <a:t>королеска</a:t>
            </a:r>
            <a:r>
              <a:rPr lang="ru-RU" dirty="0"/>
              <a:t>, </a:t>
            </a:r>
            <a:r>
              <a:rPr lang="ru-RU" dirty="0" err="1"/>
              <a:t>почёпка</a:t>
            </a:r>
            <a:r>
              <a:rPr lang="ru-RU" dirty="0"/>
              <a:t>, </a:t>
            </a:r>
            <a:r>
              <a:rPr lang="ru-RU" dirty="0" err="1"/>
              <a:t>чапочка</a:t>
            </a:r>
            <a:r>
              <a:rPr lang="ru-RU" dirty="0"/>
              <a:t>) – нагрудное, иногда наспинное </a:t>
            </a:r>
            <a:r>
              <a:rPr lang="ru-RU" dirty="0" smtClean="0"/>
              <a:t>украшение. </a:t>
            </a:r>
            <a:r>
              <a:rPr lang="ru-RU" dirty="0" err="1" smtClean="0"/>
              <a:t>Впростонародье</a:t>
            </a:r>
            <a:r>
              <a:rPr lang="ru-RU" dirty="0" smtClean="0"/>
              <a:t> </a:t>
            </a:r>
            <a:r>
              <a:rPr lang="ru-RU" dirty="0"/>
              <a:t>сложилось искусство плетения его из  бисера или нитей. Сейчас, гайтаны представляют собой длинную (максимум до талии), шириной до 10 см, полоску бисера. Два конца бисерной сетки соединяются подвеской с украшением -  медальоном,  бисерными кистями, в древности иногда со </a:t>
            </a:r>
            <a:r>
              <a:rPr lang="ru-RU" dirty="0" err="1"/>
              <a:t>вставаранкой</a:t>
            </a:r>
            <a:r>
              <a:rPr lang="ru-RU" dirty="0"/>
              <a:t> (костью от куриного крыла – оберег)</a:t>
            </a:r>
          </a:p>
        </p:txBody>
      </p:sp>
      <p:pic>
        <p:nvPicPr>
          <p:cNvPr id="19458" name="Picture 2" descr="http://img1.liveinternet.ru/images/attach/c/2/67/184/67184639_1290957842_0b7c0f7eb5f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5364000" cy="369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1124744"/>
            <a:ext cx="3008313" cy="2137916"/>
          </a:xfrm>
          <a:solidFill>
            <a:schemeClr val="bg2"/>
          </a:solidFill>
        </p:spPr>
        <p:txBody>
          <a:bodyPr/>
          <a:lstStyle/>
          <a:p>
            <a:r>
              <a:rPr lang="ru-RU" dirty="0"/>
              <a:t> Колодочка (жгут</a:t>
            </a:r>
            <a:r>
              <a:rPr lang="ru-RU" b="1" dirty="0"/>
              <a:t>)  </a:t>
            </a:r>
            <a:r>
              <a:rPr lang="ru-RU" dirty="0"/>
              <a:t>- туго-сплетенный объемный ошейник из бисера или цепи, имитирующий тело змеи. У</a:t>
            </a:r>
            <a:r>
              <a:rPr lang="ru-RU" dirty="0" smtClean="0"/>
              <a:t>крашение </a:t>
            </a:r>
            <a:r>
              <a:rPr lang="ru-RU" dirty="0"/>
              <a:t>девушек и молодых женщин.  И </a:t>
            </a:r>
            <a:r>
              <a:rPr lang="ru-RU" dirty="0" err="1"/>
              <a:t>Лариат</a:t>
            </a:r>
            <a:r>
              <a:rPr lang="ru-RU" dirty="0"/>
              <a:t> (виток, змейка) – это длинный вариант, служивший либо бусами, либо поясом. Часто почему-то их путают с гайтаном.</a:t>
            </a:r>
          </a:p>
        </p:txBody>
      </p:sp>
      <p:pic>
        <p:nvPicPr>
          <p:cNvPr id="20482" name="Picture 2" descr="http://img1.liveinternet.ru/images/attach/c/2/67/184/67184647_1290958034_zhg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66675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12777"/>
            <a:ext cx="3008313" cy="1584176"/>
          </a:xfrm>
          <a:solidFill>
            <a:schemeClr val="bg2"/>
          </a:solidFill>
        </p:spPr>
        <p:txBody>
          <a:bodyPr/>
          <a:lstStyle/>
          <a:p>
            <a:r>
              <a:rPr lang="ru-RU" dirty="0" err="1"/>
              <a:t>Наборушник</a:t>
            </a:r>
            <a:r>
              <a:rPr lang="ru-RU" dirty="0"/>
              <a:t> (оплечье, </a:t>
            </a:r>
            <a:r>
              <a:rPr lang="ru-RU" dirty="0" err="1"/>
              <a:t>глунец</a:t>
            </a:r>
            <a:r>
              <a:rPr lang="ru-RU" dirty="0"/>
              <a:t>) </a:t>
            </a:r>
            <a:r>
              <a:rPr lang="ru-RU" b="1" dirty="0"/>
              <a:t> — </a:t>
            </a:r>
            <a:r>
              <a:rPr lang="ru-RU" dirty="0"/>
              <a:t>круговое</a:t>
            </a:r>
            <a:r>
              <a:rPr lang="ru-RU" b="1" dirty="0"/>
              <a:t> </a:t>
            </a:r>
            <a:r>
              <a:rPr lang="ru-RU" dirty="0"/>
              <a:t>украшение</a:t>
            </a:r>
            <a:r>
              <a:rPr lang="ru-RU" b="1" dirty="0"/>
              <a:t>, </a:t>
            </a:r>
            <a:r>
              <a:rPr lang="ru-RU" dirty="0"/>
              <a:t>лицевая поверхность украшается  вышивкой, золотыми или серебряными нитями, канителью, нашивками цветной фольги, жемчугом или бисером.</a:t>
            </a:r>
          </a:p>
        </p:txBody>
      </p:sp>
      <p:pic>
        <p:nvPicPr>
          <p:cNvPr id="21506" name="Picture 2" descr="http://img0.liveinternet.ru/images/attach/c/2/67/184/67184665_1290958364_mfoto881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4686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русские уз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http://slavyanskaya-kultura.ru/slavic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https://www.google.ru/search?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3"/>
              </a:rPr>
              <a:t>http://www.liveinternet.ru/users/karinalin/post142117703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4"/>
              </a:rPr>
              <a:t>http://festival.1september.ru/articles/500619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http://www.liveinternet.ru/users/4808933/post338400958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http://slavyanskaya-kultura.ru/slavic  https://www.google.ru/search? http://www.liveinternet.ru/users/karinalin/post142117703 http://festival.1september.ru/articles/500619 http://www.liveinternet.ru/users/4808933/post338400958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7</cp:revision>
  <dcterms:created xsi:type="dcterms:W3CDTF">2016-12-15T14:58:41Z</dcterms:created>
  <dcterms:modified xsi:type="dcterms:W3CDTF">2017-04-02T05:14:06Z</dcterms:modified>
</cp:coreProperties>
</file>