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EC9AC-51F3-4FE7-BF33-66BAF80ACD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91" y="0"/>
            <a:ext cx="90822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204" y="323416"/>
            <a:ext cx="8897592" cy="62111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25" y="294837"/>
            <a:ext cx="8954750" cy="6268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304363"/>
            <a:ext cx="9011908" cy="62492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8" y="209100"/>
            <a:ext cx="9126224" cy="64397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8" y="247205"/>
            <a:ext cx="9126224" cy="63635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" y="332942"/>
            <a:ext cx="9088119" cy="61921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" y="323416"/>
            <a:ext cx="9088119" cy="62111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730" y="332942"/>
            <a:ext cx="8878540" cy="6192115"/>
          </a:xfrm>
          <a:prstGeom prst="rect">
            <a:avLst/>
          </a:prstGeom>
        </p:spPr>
      </p:pic>
      <p:pic>
        <p:nvPicPr>
          <p:cNvPr id="3" name="Рисунок 2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645024"/>
            <a:ext cx="5220072" cy="29046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0" y="93902"/>
            <a:ext cx="9128640" cy="66701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721"/>
            <a:ext cx="9144000" cy="64965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98" y="256732"/>
            <a:ext cx="8973803" cy="6344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285311"/>
            <a:ext cx="9011908" cy="62873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7763"/>
            <a:ext cx="9144000" cy="62224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51" y="237679"/>
            <a:ext cx="8935698" cy="63826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218626"/>
            <a:ext cx="9011908" cy="64207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72" y="371048"/>
            <a:ext cx="8992856" cy="61159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pch11_PavlovaAV</dc:creator>
  <cp:lastModifiedBy>Admin</cp:lastModifiedBy>
  <cp:revision>1</cp:revision>
  <dcterms:created xsi:type="dcterms:W3CDTF">2018-03-16T12:41:28Z</dcterms:created>
  <dcterms:modified xsi:type="dcterms:W3CDTF">2020-09-02T12:57:50Z</dcterms:modified>
</cp:coreProperties>
</file>