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75" r:id="rId3"/>
    <p:sldId id="312" r:id="rId4"/>
    <p:sldId id="313" r:id="rId5"/>
    <p:sldId id="317" r:id="rId6"/>
    <p:sldId id="314" r:id="rId7"/>
    <p:sldId id="308" r:id="rId8"/>
    <p:sldId id="289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31A52-B2EE-434C-80F2-9685B27810D7}" type="doc">
      <dgm:prSet loTypeId="urn:microsoft.com/office/officeart/2005/8/layout/cycle4#1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AA97E6-6791-4EED-9F0C-499D3AEC976C}">
      <dgm:prSet phldrT="[Текст]" custT="1"/>
      <dgm:spPr/>
      <dgm:t>
        <a:bodyPr/>
        <a:lstStyle/>
        <a:p>
          <a:r>
            <a:rPr lang="ru-RU" sz="2800" b="1" i="1" dirty="0" smtClean="0">
              <a:latin typeface="+mj-lt"/>
            </a:rPr>
            <a:t>1 – 2</a:t>
          </a:r>
        </a:p>
        <a:p>
          <a:r>
            <a:rPr lang="ru-RU" sz="2800" b="1" i="1" dirty="0" smtClean="0">
              <a:latin typeface="+mj-lt"/>
            </a:rPr>
            <a:t>ГОДА</a:t>
          </a:r>
          <a:endParaRPr lang="ru-RU" sz="2800" b="1" i="1" dirty="0">
            <a:latin typeface="+mj-lt"/>
          </a:endParaRPr>
        </a:p>
      </dgm:t>
    </dgm:pt>
    <dgm:pt modelId="{FBD8F159-155B-4A45-8664-1C28C13BF33E}" type="parTrans" cxnId="{99C09175-9110-4C86-BEC8-2D3BC6D01E6F}">
      <dgm:prSet/>
      <dgm:spPr/>
      <dgm:t>
        <a:bodyPr/>
        <a:lstStyle/>
        <a:p>
          <a:endParaRPr lang="ru-RU"/>
        </a:p>
      </dgm:t>
    </dgm:pt>
    <dgm:pt modelId="{6FA38B78-5904-4D02-A170-594312AEC480}" type="sibTrans" cxnId="{99C09175-9110-4C86-BEC8-2D3BC6D01E6F}">
      <dgm:prSet/>
      <dgm:spPr/>
      <dgm:t>
        <a:bodyPr/>
        <a:lstStyle/>
        <a:p>
          <a:endParaRPr lang="ru-RU"/>
        </a:p>
      </dgm:t>
    </dgm:pt>
    <dgm:pt modelId="{105CAC5F-2552-48D1-9E3E-2258DAA660FA}">
      <dgm:prSet phldrT="[Текст]" custT="1"/>
      <dgm:spPr/>
      <dgm:t>
        <a:bodyPr/>
        <a:lstStyle/>
        <a:p>
          <a:r>
            <a:rPr lang="ru-RU" sz="2800" b="1" i="1" dirty="0" smtClean="0">
              <a:latin typeface="+mj-lt"/>
            </a:rPr>
            <a:t>2 -3</a:t>
          </a:r>
        </a:p>
        <a:p>
          <a:r>
            <a:rPr lang="ru-RU" sz="2800" b="1" i="1" dirty="0" smtClean="0">
              <a:latin typeface="+mj-lt"/>
            </a:rPr>
            <a:t>ГОДА</a:t>
          </a:r>
          <a:endParaRPr lang="ru-RU" sz="2800" b="1" i="1" dirty="0">
            <a:latin typeface="+mj-lt"/>
          </a:endParaRPr>
        </a:p>
      </dgm:t>
    </dgm:pt>
    <dgm:pt modelId="{5866A9AA-8C2D-4D29-8EFA-B8650707854A}" type="parTrans" cxnId="{7FAE6A1B-7BE6-4571-AFEC-19A35717FAFC}">
      <dgm:prSet/>
      <dgm:spPr/>
      <dgm:t>
        <a:bodyPr/>
        <a:lstStyle/>
        <a:p>
          <a:endParaRPr lang="ru-RU"/>
        </a:p>
      </dgm:t>
    </dgm:pt>
    <dgm:pt modelId="{27EEAAF2-1232-402E-9FD7-8A541B3133C2}" type="sibTrans" cxnId="{7FAE6A1B-7BE6-4571-AFEC-19A35717FAFC}">
      <dgm:prSet/>
      <dgm:spPr/>
      <dgm:t>
        <a:bodyPr/>
        <a:lstStyle/>
        <a:p>
          <a:endParaRPr lang="ru-RU"/>
        </a:p>
      </dgm:t>
    </dgm:pt>
    <dgm:pt modelId="{560806BD-217C-4A41-B54B-4EA560A84033}">
      <dgm:prSet phldrT="[Текст]" custT="1"/>
      <dgm:spPr/>
      <dgm:t>
        <a:bodyPr/>
        <a:lstStyle/>
        <a:p>
          <a:r>
            <a:rPr lang="ru-RU" sz="2800" b="1" i="1" smtClean="0">
              <a:latin typeface="+mj-lt"/>
            </a:rPr>
            <a:t>3 – 5 ЛЕТ</a:t>
          </a:r>
          <a:endParaRPr lang="ru-RU" sz="2800" b="1" i="1" dirty="0">
            <a:latin typeface="+mj-lt"/>
          </a:endParaRPr>
        </a:p>
      </dgm:t>
    </dgm:pt>
    <dgm:pt modelId="{A3C9497A-F60C-4B1E-8BBD-9014AD499383}" type="parTrans" cxnId="{7B7CA5FA-428B-4967-8E31-B2E76EB2C4DE}">
      <dgm:prSet/>
      <dgm:spPr/>
      <dgm:t>
        <a:bodyPr/>
        <a:lstStyle/>
        <a:p>
          <a:endParaRPr lang="ru-RU"/>
        </a:p>
      </dgm:t>
    </dgm:pt>
    <dgm:pt modelId="{F99B4AD3-8B86-454F-B0DA-395A73E67BA8}" type="sibTrans" cxnId="{7B7CA5FA-428B-4967-8E31-B2E76EB2C4DE}">
      <dgm:prSet/>
      <dgm:spPr/>
      <dgm:t>
        <a:bodyPr/>
        <a:lstStyle/>
        <a:p>
          <a:endParaRPr lang="ru-RU"/>
        </a:p>
      </dgm:t>
    </dgm:pt>
    <dgm:pt modelId="{A59E3407-B9B8-4D8D-A7C6-209373564A3D}">
      <dgm:prSet phldrT="[Текст]" custT="1"/>
      <dgm:spPr/>
      <dgm:t>
        <a:bodyPr/>
        <a:lstStyle/>
        <a:p>
          <a:pPr algn="l"/>
          <a:r>
            <a:rPr lang="ru-RU" sz="2400" b="1" i="1" dirty="0" smtClean="0">
              <a:solidFill>
                <a:srgbClr val="002060"/>
              </a:solidFill>
            </a:rPr>
            <a:t>«С,З,Ц»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0C1D92D6-68BC-4BBF-B924-235133419F58}" type="parTrans" cxnId="{B007CC12-B09B-42D1-9195-7F73E1987E09}">
      <dgm:prSet/>
      <dgm:spPr/>
      <dgm:t>
        <a:bodyPr/>
        <a:lstStyle/>
        <a:p>
          <a:endParaRPr lang="ru-RU"/>
        </a:p>
      </dgm:t>
    </dgm:pt>
    <dgm:pt modelId="{DA655974-8B2C-4232-8A30-D016DE99BDDA}" type="sibTrans" cxnId="{B007CC12-B09B-42D1-9195-7F73E1987E09}">
      <dgm:prSet/>
      <dgm:spPr/>
      <dgm:t>
        <a:bodyPr/>
        <a:lstStyle/>
        <a:p>
          <a:endParaRPr lang="ru-RU"/>
        </a:p>
      </dgm:t>
    </dgm:pt>
    <dgm:pt modelId="{E800EC51-EEAD-44FA-AA96-BE71F1A69B7C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</a:rPr>
            <a:t>«П,Б,М»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4F5B9073-DFE0-4E0F-BAA6-7CAECE4DDCC7}" type="parTrans" cxnId="{57BA41BB-BD22-4D4C-9050-CB2170B08154}">
      <dgm:prSet/>
      <dgm:spPr/>
      <dgm:t>
        <a:bodyPr/>
        <a:lstStyle/>
        <a:p>
          <a:endParaRPr lang="ru-RU"/>
        </a:p>
      </dgm:t>
    </dgm:pt>
    <dgm:pt modelId="{6C0E4EB1-B296-4CA3-8C3A-EBE4B26357B4}" type="sibTrans" cxnId="{57BA41BB-BD22-4D4C-9050-CB2170B08154}">
      <dgm:prSet/>
      <dgm:spPr/>
      <dgm:t>
        <a:bodyPr/>
        <a:lstStyle/>
        <a:p>
          <a:endParaRPr lang="ru-RU"/>
        </a:p>
      </dgm:t>
    </dgm:pt>
    <dgm:pt modelId="{0C1299FF-46C4-4827-AC42-AA25871BC1FB}">
      <dgm:prSet phldrT="[Текст]" custT="1"/>
      <dgm:spPr/>
      <dgm:t>
        <a:bodyPr/>
        <a:lstStyle/>
        <a:p>
          <a:pPr algn="just"/>
          <a:r>
            <a:rPr lang="ru-RU" sz="2400" b="1" i="1" dirty="0" smtClean="0">
              <a:solidFill>
                <a:srgbClr val="002060"/>
              </a:solidFill>
            </a:rPr>
            <a:t>«В,Ф»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500E860D-F836-4A79-A225-0B1F1D0BD8D1}" type="parTrans" cxnId="{89B93512-061B-483E-839A-B499703C1AAD}">
      <dgm:prSet/>
      <dgm:spPr/>
      <dgm:t>
        <a:bodyPr/>
        <a:lstStyle/>
        <a:p>
          <a:endParaRPr lang="ru-RU"/>
        </a:p>
      </dgm:t>
    </dgm:pt>
    <dgm:pt modelId="{4AA69D56-C9BB-49F3-AA86-F5C37142263F}" type="sibTrans" cxnId="{89B93512-061B-483E-839A-B499703C1AAD}">
      <dgm:prSet/>
      <dgm:spPr/>
      <dgm:t>
        <a:bodyPr/>
        <a:lstStyle/>
        <a:p>
          <a:endParaRPr lang="ru-RU"/>
        </a:p>
      </dgm:t>
    </dgm:pt>
    <dgm:pt modelId="{85EF6501-0E0E-44EB-9B97-9B6E5BE82A38}">
      <dgm:prSet phldrT="[Текст]" custT="1"/>
      <dgm:spPr/>
      <dgm:t>
        <a:bodyPr/>
        <a:lstStyle/>
        <a:p>
          <a:pPr algn="just"/>
          <a:r>
            <a:rPr lang="ru-RU" sz="2400" b="1" i="1" dirty="0" smtClean="0">
              <a:solidFill>
                <a:srgbClr val="002060"/>
              </a:solidFill>
            </a:rPr>
            <a:t>«Т,Д,Н»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9A2F2890-BC10-4E32-9461-FA25F308A62F}" type="parTrans" cxnId="{A4D5B739-578C-4D56-A4DB-A83C2B370A1F}">
      <dgm:prSet/>
      <dgm:spPr/>
      <dgm:t>
        <a:bodyPr/>
        <a:lstStyle/>
        <a:p>
          <a:endParaRPr lang="ru-RU"/>
        </a:p>
      </dgm:t>
    </dgm:pt>
    <dgm:pt modelId="{7D90DA34-2D4A-4D45-B197-A9F805579EDB}" type="sibTrans" cxnId="{A4D5B739-578C-4D56-A4DB-A83C2B370A1F}">
      <dgm:prSet/>
      <dgm:spPr/>
      <dgm:t>
        <a:bodyPr/>
        <a:lstStyle/>
        <a:p>
          <a:endParaRPr lang="ru-RU"/>
        </a:p>
      </dgm:t>
    </dgm:pt>
    <dgm:pt modelId="{7A228C2B-C65B-46F2-9D1F-37620DACAA9A}">
      <dgm:prSet phldrT="[Текст]" custT="1"/>
      <dgm:spPr/>
      <dgm:t>
        <a:bodyPr/>
        <a:lstStyle/>
        <a:p>
          <a:pPr algn="just"/>
          <a:r>
            <a:rPr lang="ru-RU" sz="2400" b="1" i="1" dirty="0" smtClean="0">
              <a:solidFill>
                <a:srgbClr val="002060"/>
              </a:solidFill>
            </a:rPr>
            <a:t>«Г,К,Х,Й»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AD7FDF8F-0CE1-4608-9BAE-6A89FB9B9812}" type="parTrans" cxnId="{EFEA0DF4-79DA-4142-8636-BDBC1EB867E2}">
      <dgm:prSet/>
      <dgm:spPr/>
      <dgm:t>
        <a:bodyPr/>
        <a:lstStyle/>
        <a:p>
          <a:endParaRPr lang="ru-RU"/>
        </a:p>
      </dgm:t>
    </dgm:pt>
    <dgm:pt modelId="{8A4B4633-BE4F-4E85-A75E-D5489454284F}" type="sibTrans" cxnId="{EFEA0DF4-79DA-4142-8636-BDBC1EB867E2}">
      <dgm:prSet/>
      <dgm:spPr/>
      <dgm:t>
        <a:bodyPr/>
        <a:lstStyle/>
        <a:p>
          <a:endParaRPr lang="ru-RU"/>
        </a:p>
      </dgm:t>
    </dgm:pt>
    <dgm:pt modelId="{476278C5-3E88-4600-B5A8-D74B2F1260DE}">
      <dgm:prSet phldrT="[Текст]" custT="1"/>
      <dgm:spPr/>
      <dgm:t>
        <a:bodyPr/>
        <a:lstStyle/>
        <a:p>
          <a:r>
            <a:rPr lang="ru-RU" sz="2800" b="1" i="1" smtClean="0">
              <a:latin typeface="+mj-lt"/>
            </a:rPr>
            <a:t>5 – 7 ЛЕТ</a:t>
          </a:r>
          <a:endParaRPr lang="ru-RU" sz="2800" b="1" i="1" dirty="0">
            <a:latin typeface="+mj-lt"/>
          </a:endParaRPr>
        </a:p>
      </dgm:t>
    </dgm:pt>
    <dgm:pt modelId="{0629313C-1ACC-462C-9C90-CB48A0B5A248}" type="sibTrans" cxnId="{115C7A91-7775-4CDA-BDFF-5C0E6C93A59B}">
      <dgm:prSet/>
      <dgm:spPr/>
      <dgm:t>
        <a:bodyPr/>
        <a:lstStyle/>
        <a:p>
          <a:endParaRPr lang="ru-RU"/>
        </a:p>
      </dgm:t>
    </dgm:pt>
    <dgm:pt modelId="{D18E2043-A4DA-42B2-A81F-B74DCE2ED74C}" type="parTrans" cxnId="{115C7A91-7775-4CDA-BDFF-5C0E6C93A59B}">
      <dgm:prSet/>
      <dgm:spPr/>
      <dgm:t>
        <a:bodyPr/>
        <a:lstStyle/>
        <a:p>
          <a:endParaRPr lang="ru-RU"/>
        </a:p>
      </dgm:t>
    </dgm:pt>
    <dgm:pt modelId="{4774AC4F-9F50-4598-A236-037E6FEC55E5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  <a:latin typeface="+mn-lt"/>
            </a:rPr>
            <a:t>«Р, Л»</a:t>
          </a:r>
          <a:endParaRPr lang="ru-RU" sz="2400" b="1" i="1" dirty="0">
            <a:solidFill>
              <a:srgbClr val="002060"/>
            </a:solidFill>
            <a:latin typeface="+mn-lt"/>
          </a:endParaRPr>
        </a:p>
      </dgm:t>
    </dgm:pt>
    <dgm:pt modelId="{6CA012EE-895B-4DD9-A519-0A989AFE0463}" type="sibTrans" cxnId="{EC5B87FF-A70D-4034-B580-8B8B26317E6D}">
      <dgm:prSet/>
      <dgm:spPr/>
      <dgm:t>
        <a:bodyPr/>
        <a:lstStyle/>
        <a:p>
          <a:endParaRPr lang="ru-RU"/>
        </a:p>
      </dgm:t>
    </dgm:pt>
    <dgm:pt modelId="{C4AE80C6-F05D-46E7-B44D-8A025801E9C4}" type="parTrans" cxnId="{EC5B87FF-A70D-4034-B580-8B8B26317E6D}">
      <dgm:prSet/>
      <dgm:spPr/>
      <dgm:t>
        <a:bodyPr/>
        <a:lstStyle/>
        <a:p>
          <a:endParaRPr lang="ru-RU"/>
        </a:p>
      </dgm:t>
    </dgm:pt>
    <dgm:pt modelId="{6CFE6B44-BFD7-49FB-B156-61A6D2D4A576}">
      <dgm:prSet phldrT="[Текст]" custT="1"/>
      <dgm:spPr/>
      <dgm:t>
        <a:bodyPr/>
        <a:lstStyle/>
        <a:p>
          <a:pPr algn="l"/>
          <a:r>
            <a:rPr lang="ru-RU" sz="2400" b="1" i="1" dirty="0" smtClean="0">
              <a:solidFill>
                <a:srgbClr val="002060"/>
              </a:solidFill>
            </a:rPr>
            <a:t>«Ш,Ж»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2C6DAAB8-6E52-463A-8560-FF1EE40C8C92}" type="parTrans" cxnId="{A2DF6CF6-FB31-471D-A34C-8994E8A00261}">
      <dgm:prSet/>
      <dgm:spPr/>
      <dgm:t>
        <a:bodyPr/>
        <a:lstStyle/>
        <a:p>
          <a:endParaRPr lang="ru-RU"/>
        </a:p>
      </dgm:t>
    </dgm:pt>
    <dgm:pt modelId="{B6F0AB26-AF0C-4123-8ED3-F7CE1252859C}" type="sibTrans" cxnId="{A2DF6CF6-FB31-471D-A34C-8994E8A00261}">
      <dgm:prSet/>
      <dgm:spPr/>
      <dgm:t>
        <a:bodyPr/>
        <a:lstStyle/>
        <a:p>
          <a:endParaRPr lang="ru-RU"/>
        </a:p>
      </dgm:t>
    </dgm:pt>
    <dgm:pt modelId="{75B78A51-A25D-417A-88B9-E224D744FC0F}">
      <dgm:prSet phldrT="[Текст]" custT="1"/>
      <dgm:spPr/>
      <dgm:t>
        <a:bodyPr/>
        <a:lstStyle/>
        <a:p>
          <a:pPr algn="l"/>
          <a:r>
            <a:rPr lang="ru-RU" sz="2400" b="1" i="1" dirty="0" smtClean="0">
              <a:solidFill>
                <a:srgbClr val="002060"/>
              </a:solidFill>
            </a:rPr>
            <a:t>«Ч,Щ»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0D0D9860-83CC-4CF8-84EC-E28C28BFEE9F}" type="parTrans" cxnId="{1EB81957-5BA1-426B-B9AC-C5C3720AF5EB}">
      <dgm:prSet/>
      <dgm:spPr/>
      <dgm:t>
        <a:bodyPr/>
        <a:lstStyle/>
        <a:p>
          <a:endParaRPr lang="ru-RU"/>
        </a:p>
      </dgm:t>
    </dgm:pt>
    <dgm:pt modelId="{9F74F249-E1E7-4D90-A77E-A661348DBEBD}" type="sibTrans" cxnId="{1EB81957-5BA1-426B-B9AC-C5C3720AF5EB}">
      <dgm:prSet/>
      <dgm:spPr/>
      <dgm:t>
        <a:bodyPr/>
        <a:lstStyle/>
        <a:p>
          <a:endParaRPr lang="ru-RU"/>
        </a:p>
      </dgm:t>
    </dgm:pt>
    <dgm:pt modelId="{99098700-3CDF-4274-99A0-C0F643695FFB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FF0000"/>
              </a:solidFill>
            </a:rPr>
            <a:t>«А,О,Э»</a:t>
          </a:r>
          <a:endParaRPr lang="ru-RU" sz="2400" b="1" i="1" dirty="0">
            <a:solidFill>
              <a:srgbClr val="FF0000"/>
            </a:solidFill>
          </a:endParaRPr>
        </a:p>
      </dgm:t>
    </dgm:pt>
    <dgm:pt modelId="{2EF4F1EE-20D2-4C71-A3F3-A590129EF25B}" type="parTrans" cxnId="{0B71DDA8-CFD0-4291-BABE-5A2267034A27}">
      <dgm:prSet/>
      <dgm:spPr/>
      <dgm:t>
        <a:bodyPr/>
        <a:lstStyle/>
        <a:p>
          <a:endParaRPr lang="ru-RU"/>
        </a:p>
      </dgm:t>
    </dgm:pt>
    <dgm:pt modelId="{90B46F1A-B68C-4F3C-895F-FCF89D428D58}" type="sibTrans" cxnId="{0B71DDA8-CFD0-4291-BABE-5A2267034A27}">
      <dgm:prSet/>
      <dgm:spPr/>
      <dgm:t>
        <a:bodyPr/>
        <a:lstStyle/>
        <a:p>
          <a:endParaRPr lang="ru-RU"/>
        </a:p>
      </dgm:t>
    </dgm:pt>
    <dgm:pt modelId="{C180D6AB-5AFD-4081-9790-0323C9881BAB}">
      <dgm:prSet phldrT="[Текст]" custT="1"/>
      <dgm:spPr/>
      <dgm:t>
        <a:bodyPr/>
        <a:lstStyle/>
        <a:p>
          <a:pPr algn="ctr"/>
          <a:endParaRPr lang="ru-RU" sz="2400" b="1" i="1" dirty="0"/>
        </a:p>
      </dgm:t>
    </dgm:pt>
    <dgm:pt modelId="{84E1DE40-8F2B-403A-A6EE-B7C906580DA8}" type="parTrans" cxnId="{764588E9-C25A-4A36-886E-62A334C2B3B0}">
      <dgm:prSet/>
      <dgm:spPr/>
      <dgm:t>
        <a:bodyPr/>
        <a:lstStyle/>
        <a:p>
          <a:endParaRPr lang="ru-RU"/>
        </a:p>
      </dgm:t>
    </dgm:pt>
    <dgm:pt modelId="{2B4CC93D-2849-469A-B4EA-3817DA5FB8C5}" type="sibTrans" cxnId="{764588E9-C25A-4A36-886E-62A334C2B3B0}">
      <dgm:prSet/>
      <dgm:spPr/>
      <dgm:t>
        <a:bodyPr/>
        <a:lstStyle/>
        <a:p>
          <a:endParaRPr lang="ru-RU"/>
        </a:p>
      </dgm:t>
    </dgm:pt>
    <dgm:pt modelId="{C047C24F-06DB-4CED-9EBC-FF4A5E8C6268}">
      <dgm:prSet phldrT="[Текст]" custT="1"/>
      <dgm:spPr/>
      <dgm:t>
        <a:bodyPr/>
        <a:lstStyle/>
        <a:p>
          <a:pPr algn="just"/>
          <a:r>
            <a:rPr lang="ru-RU" sz="2400" b="1" i="1" dirty="0" smtClean="0">
              <a:solidFill>
                <a:srgbClr val="FF0000"/>
              </a:solidFill>
            </a:rPr>
            <a:t>«И,Ы,У»</a:t>
          </a:r>
          <a:endParaRPr lang="ru-RU" sz="2400" b="1" i="1" dirty="0">
            <a:solidFill>
              <a:srgbClr val="FF0000"/>
            </a:solidFill>
          </a:endParaRPr>
        </a:p>
      </dgm:t>
    </dgm:pt>
    <dgm:pt modelId="{5E4FD352-FE7E-4DAF-B2B0-54E1B973E7EA}" type="parTrans" cxnId="{64A1B59B-C99F-4201-87D7-9BF217ED13D9}">
      <dgm:prSet/>
      <dgm:spPr/>
      <dgm:t>
        <a:bodyPr/>
        <a:lstStyle/>
        <a:p>
          <a:endParaRPr lang="ru-RU"/>
        </a:p>
      </dgm:t>
    </dgm:pt>
    <dgm:pt modelId="{5B6B63F5-DA8A-4B99-8E1E-290006E852C6}" type="sibTrans" cxnId="{64A1B59B-C99F-4201-87D7-9BF217ED13D9}">
      <dgm:prSet/>
      <dgm:spPr/>
      <dgm:t>
        <a:bodyPr/>
        <a:lstStyle/>
        <a:p>
          <a:endParaRPr lang="ru-RU"/>
        </a:p>
      </dgm:t>
    </dgm:pt>
    <dgm:pt modelId="{957A3912-E89E-41D1-A3C7-9D6176123887}" type="pres">
      <dgm:prSet presAssocID="{8C431A52-B2EE-434C-80F2-9685B27810D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7F50A-BCA4-4F6D-A485-138468A08C55}" type="pres">
      <dgm:prSet presAssocID="{8C431A52-B2EE-434C-80F2-9685B27810D7}" presName="children" presStyleCnt="0"/>
      <dgm:spPr/>
    </dgm:pt>
    <dgm:pt modelId="{E0BC2CF3-DD24-42AA-A69A-B09923413CBA}" type="pres">
      <dgm:prSet presAssocID="{8C431A52-B2EE-434C-80F2-9685B27810D7}" presName="child1group" presStyleCnt="0"/>
      <dgm:spPr/>
    </dgm:pt>
    <dgm:pt modelId="{BB729764-C8CD-499B-B96C-B5778DB73E98}" type="pres">
      <dgm:prSet presAssocID="{8C431A52-B2EE-434C-80F2-9685B27810D7}" presName="child1" presStyleLbl="bgAcc1" presStyleIdx="0" presStyleCnt="4" custScaleX="112495" custScaleY="113594" custLinFactNeighborX="-21430" custLinFactNeighborY="-3053"/>
      <dgm:spPr/>
      <dgm:t>
        <a:bodyPr/>
        <a:lstStyle/>
        <a:p>
          <a:endParaRPr lang="ru-RU"/>
        </a:p>
      </dgm:t>
    </dgm:pt>
    <dgm:pt modelId="{B257A3B4-357B-478A-B7E0-D1C84041C937}" type="pres">
      <dgm:prSet presAssocID="{8C431A52-B2EE-434C-80F2-9685B27810D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757EA-F325-491F-B5A4-DF5C3281D0DC}" type="pres">
      <dgm:prSet presAssocID="{8C431A52-B2EE-434C-80F2-9685B27810D7}" presName="child2group" presStyleCnt="0"/>
      <dgm:spPr/>
    </dgm:pt>
    <dgm:pt modelId="{E08FA3D4-8412-45E7-8F9B-8F711B6E1021}" type="pres">
      <dgm:prSet presAssocID="{8C431A52-B2EE-434C-80F2-9685B27810D7}" presName="child2" presStyleLbl="bgAcc1" presStyleIdx="1" presStyleCnt="4" custScaleX="108629" custScaleY="110846" custLinFactNeighborX="9516" custLinFactNeighborY="1886"/>
      <dgm:spPr/>
      <dgm:t>
        <a:bodyPr/>
        <a:lstStyle/>
        <a:p>
          <a:endParaRPr lang="ru-RU"/>
        </a:p>
      </dgm:t>
    </dgm:pt>
    <dgm:pt modelId="{F33437B1-4091-4778-A229-BB366EBC5DE2}" type="pres">
      <dgm:prSet presAssocID="{8C431A52-B2EE-434C-80F2-9685B27810D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FCBD2-7E98-4697-BD48-62B458DC1FFE}" type="pres">
      <dgm:prSet presAssocID="{8C431A52-B2EE-434C-80F2-9685B27810D7}" presName="child3group" presStyleCnt="0"/>
      <dgm:spPr/>
    </dgm:pt>
    <dgm:pt modelId="{86156D9F-4C54-420B-BB85-2896FCBCF05E}" type="pres">
      <dgm:prSet presAssocID="{8C431A52-B2EE-434C-80F2-9685B27810D7}" presName="child3" presStyleLbl="bgAcc1" presStyleIdx="2" presStyleCnt="4" custScaleX="100000" custScaleY="117448" custLinFactNeighborX="24564" custLinFactNeighborY="-2481"/>
      <dgm:spPr/>
      <dgm:t>
        <a:bodyPr/>
        <a:lstStyle/>
        <a:p>
          <a:endParaRPr lang="ru-RU"/>
        </a:p>
      </dgm:t>
    </dgm:pt>
    <dgm:pt modelId="{8F2AC0AA-05B9-4E70-90AD-CBE4C3F226FC}" type="pres">
      <dgm:prSet presAssocID="{8C431A52-B2EE-434C-80F2-9685B27810D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93AA-46CB-4AF2-9112-4CC03A9B262C}" type="pres">
      <dgm:prSet presAssocID="{8C431A52-B2EE-434C-80F2-9685B27810D7}" presName="child4group" presStyleCnt="0"/>
      <dgm:spPr/>
    </dgm:pt>
    <dgm:pt modelId="{A8A2B3A9-5B0D-4213-BD74-EFB02750651A}" type="pres">
      <dgm:prSet presAssocID="{8C431A52-B2EE-434C-80F2-9685B27810D7}" presName="child4" presStyleLbl="bgAcc1" presStyleIdx="3" presStyleCnt="4" custScaleX="103053" custScaleY="116075" custLinFactNeighborX="-12341" custLinFactNeighborY="976"/>
      <dgm:spPr/>
      <dgm:t>
        <a:bodyPr/>
        <a:lstStyle/>
        <a:p>
          <a:endParaRPr lang="ru-RU"/>
        </a:p>
      </dgm:t>
    </dgm:pt>
    <dgm:pt modelId="{6706FEBD-C71F-413C-8F10-AD21FF17DFA7}" type="pres">
      <dgm:prSet presAssocID="{8C431A52-B2EE-434C-80F2-9685B27810D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B0FA-3E64-4D76-B21B-7C1970ADA68C}" type="pres">
      <dgm:prSet presAssocID="{8C431A52-B2EE-434C-80F2-9685B27810D7}" presName="childPlaceholder" presStyleCnt="0"/>
      <dgm:spPr/>
    </dgm:pt>
    <dgm:pt modelId="{AD9F9B56-7C87-4CE7-88D9-9962B07FE146}" type="pres">
      <dgm:prSet presAssocID="{8C431A52-B2EE-434C-80F2-9685B27810D7}" presName="circle" presStyleCnt="0"/>
      <dgm:spPr/>
    </dgm:pt>
    <dgm:pt modelId="{1B52164B-BF3B-41B6-A8C8-E0E62C93F7D9}" type="pres">
      <dgm:prSet presAssocID="{8C431A52-B2EE-434C-80F2-9685B27810D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E0351-D637-45BB-A951-E766C728300C}" type="pres">
      <dgm:prSet presAssocID="{8C431A52-B2EE-434C-80F2-9685B27810D7}" presName="quadrant2" presStyleLbl="node1" presStyleIdx="1" presStyleCnt="4" custScaleX="100001" custScaleY="105940" custLinFactNeighborX="-824" custLinFactNeighborY="13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F85A5-6E76-4B5C-ADF9-D5578BE42433}" type="pres">
      <dgm:prSet presAssocID="{8C431A52-B2EE-434C-80F2-9685B27810D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DDC7-37AC-4A50-994B-BD4731C57F21}" type="pres">
      <dgm:prSet presAssocID="{8C431A52-B2EE-434C-80F2-9685B27810D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B442-20BC-42FF-9EEB-E9CED1520086}" type="pres">
      <dgm:prSet presAssocID="{8C431A52-B2EE-434C-80F2-9685B27810D7}" presName="quadrantPlaceholder" presStyleCnt="0"/>
      <dgm:spPr/>
    </dgm:pt>
    <dgm:pt modelId="{DDB45A83-9970-44AD-852E-4CFC99ED593A}" type="pres">
      <dgm:prSet presAssocID="{8C431A52-B2EE-434C-80F2-9685B27810D7}" presName="center1" presStyleLbl="fgShp" presStyleIdx="0" presStyleCnt="2"/>
      <dgm:spPr/>
    </dgm:pt>
    <dgm:pt modelId="{407DA9BA-5299-41C0-826F-B9F262017AB4}" type="pres">
      <dgm:prSet presAssocID="{8C431A52-B2EE-434C-80F2-9685B27810D7}" presName="center2" presStyleLbl="fgShp" presStyleIdx="1" presStyleCnt="2"/>
      <dgm:spPr/>
    </dgm:pt>
  </dgm:ptLst>
  <dgm:cxnLst>
    <dgm:cxn modelId="{3017CAB5-E452-470A-95AE-E66889EBAE63}" type="presOf" srcId="{6CFE6B44-BFD7-49FB-B156-61A6D2D4A576}" destId="{86156D9F-4C54-420B-BB85-2896FCBCF05E}" srcOrd="0" destOrd="1" presId="urn:microsoft.com/office/officeart/2005/8/layout/cycle4#1"/>
    <dgm:cxn modelId="{89B93512-061B-483E-839A-B499703C1AAD}" srcId="{105CAC5F-2552-48D1-9E3E-2258DAA660FA}" destId="{0C1299FF-46C4-4827-AC42-AA25871BC1FB}" srcOrd="1" destOrd="0" parTransId="{500E860D-F836-4A79-A225-0B1F1D0BD8D1}" sibTransId="{4AA69D56-C9BB-49F3-AA86-F5C37142263F}"/>
    <dgm:cxn modelId="{46CA5B13-1243-4D7E-9E66-6D90630A4110}" type="presOf" srcId="{C047C24F-06DB-4CED-9EBC-FF4A5E8C6268}" destId="{F33437B1-4091-4778-A229-BB366EBC5DE2}" srcOrd="1" destOrd="0" presId="urn:microsoft.com/office/officeart/2005/8/layout/cycle4#1"/>
    <dgm:cxn modelId="{35185752-E732-4BA0-9AD8-7CF6D7F5BE32}" type="presOf" srcId="{A59E3407-B9B8-4D8D-A7C6-209373564A3D}" destId="{86156D9F-4C54-420B-BB85-2896FCBCF05E}" srcOrd="0" destOrd="0" presId="urn:microsoft.com/office/officeart/2005/8/layout/cycle4#1"/>
    <dgm:cxn modelId="{7B7CA5FA-428B-4967-8E31-B2E76EB2C4DE}" srcId="{8C431A52-B2EE-434C-80F2-9685B27810D7}" destId="{560806BD-217C-4A41-B54B-4EA560A84033}" srcOrd="2" destOrd="0" parTransId="{A3C9497A-F60C-4B1E-8BBD-9014AD499383}" sibTransId="{F99B4AD3-8B86-454F-B0DA-395A73E67BA8}"/>
    <dgm:cxn modelId="{83A00DBC-DEF3-4582-B564-FF535F598CC8}" type="presOf" srcId="{E800EC51-EEAD-44FA-AA96-BE71F1A69B7C}" destId="{B257A3B4-357B-478A-B7E0-D1C84041C937}" srcOrd="1" destOrd="2" presId="urn:microsoft.com/office/officeart/2005/8/layout/cycle4#1"/>
    <dgm:cxn modelId="{2FB4246A-ECA1-4D3F-84C0-71C2C6218EF8}" type="presOf" srcId="{476278C5-3E88-4600-B5A8-D74B2F1260DE}" destId="{9006DDC7-37AC-4A50-994B-BD4731C57F21}" srcOrd="0" destOrd="0" presId="urn:microsoft.com/office/officeart/2005/8/layout/cycle4#1"/>
    <dgm:cxn modelId="{64A1B59B-C99F-4201-87D7-9BF217ED13D9}" srcId="{105CAC5F-2552-48D1-9E3E-2258DAA660FA}" destId="{C047C24F-06DB-4CED-9EBC-FF4A5E8C6268}" srcOrd="0" destOrd="0" parTransId="{5E4FD352-FE7E-4DAF-B2B0-54E1B973E7EA}" sibTransId="{5B6B63F5-DA8A-4B99-8E1E-290006E852C6}"/>
    <dgm:cxn modelId="{4C9C8F93-8AB8-458B-BE8D-83B2DC17A9FE}" type="presOf" srcId="{C047C24F-06DB-4CED-9EBC-FF4A5E8C6268}" destId="{E08FA3D4-8412-45E7-8F9B-8F711B6E1021}" srcOrd="0" destOrd="0" presId="urn:microsoft.com/office/officeart/2005/8/layout/cycle4#1"/>
    <dgm:cxn modelId="{908CFFF3-BB0B-4797-9372-73C2AB872906}" type="presOf" srcId="{85EF6501-0E0E-44EB-9B97-9B6E5BE82A38}" destId="{E08FA3D4-8412-45E7-8F9B-8F711B6E1021}" srcOrd="0" destOrd="2" presId="urn:microsoft.com/office/officeart/2005/8/layout/cycle4#1"/>
    <dgm:cxn modelId="{1B91BE9B-0C37-4E75-99C0-91A723DA3575}" type="presOf" srcId="{7A228C2B-C65B-46F2-9D1F-37620DACAA9A}" destId="{E08FA3D4-8412-45E7-8F9B-8F711B6E1021}" srcOrd="0" destOrd="3" presId="urn:microsoft.com/office/officeart/2005/8/layout/cycle4#1"/>
    <dgm:cxn modelId="{EFEA0DF4-79DA-4142-8636-BDBC1EB867E2}" srcId="{105CAC5F-2552-48D1-9E3E-2258DAA660FA}" destId="{7A228C2B-C65B-46F2-9D1F-37620DACAA9A}" srcOrd="3" destOrd="0" parTransId="{AD7FDF8F-0CE1-4608-9BAE-6A89FB9B9812}" sibTransId="{8A4B4633-BE4F-4E85-A75E-D5489454284F}"/>
    <dgm:cxn modelId="{F6F0FC36-CD26-4A3E-AC24-A6C703A7FB13}" type="presOf" srcId="{53AA97E6-6791-4EED-9F0C-499D3AEC976C}" destId="{1B52164B-BF3B-41B6-A8C8-E0E62C93F7D9}" srcOrd="0" destOrd="0" presId="urn:microsoft.com/office/officeart/2005/8/layout/cycle4#1"/>
    <dgm:cxn modelId="{03FE678C-5722-4BB5-A41D-0E53EAFF5F16}" type="presOf" srcId="{4774AC4F-9F50-4598-A236-037E6FEC55E5}" destId="{A8A2B3A9-5B0D-4213-BD74-EFB02750651A}" srcOrd="0" destOrd="0" presId="urn:microsoft.com/office/officeart/2005/8/layout/cycle4#1"/>
    <dgm:cxn modelId="{401E6303-C162-47E1-835A-1E873585CDDD}" type="presOf" srcId="{75B78A51-A25D-417A-88B9-E224D744FC0F}" destId="{86156D9F-4C54-420B-BB85-2896FCBCF05E}" srcOrd="0" destOrd="2" presId="urn:microsoft.com/office/officeart/2005/8/layout/cycle4#1"/>
    <dgm:cxn modelId="{57359166-6A33-4B07-A2E2-2143A24B9BB2}" type="presOf" srcId="{A59E3407-B9B8-4D8D-A7C6-209373564A3D}" destId="{8F2AC0AA-05B9-4E70-90AD-CBE4C3F226FC}" srcOrd="1" destOrd="0" presId="urn:microsoft.com/office/officeart/2005/8/layout/cycle4#1"/>
    <dgm:cxn modelId="{95803BC0-156B-4D02-97FE-D6FB18B6A96D}" type="presOf" srcId="{105CAC5F-2552-48D1-9E3E-2258DAA660FA}" destId="{12DE0351-D637-45BB-A951-E766C728300C}" srcOrd="0" destOrd="0" presId="urn:microsoft.com/office/officeart/2005/8/layout/cycle4#1"/>
    <dgm:cxn modelId="{99C09175-9110-4C86-BEC8-2D3BC6D01E6F}" srcId="{8C431A52-B2EE-434C-80F2-9685B27810D7}" destId="{53AA97E6-6791-4EED-9F0C-499D3AEC976C}" srcOrd="0" destOrd="0" parTransId="{FBD8F159-155B-4A45-8664-1C28C13BF33E}" sibTransId="{6FA38B78-5904-4D02-A170-594312AEC480}"/>
    <dgm:cxn modelId="{A4D5B739-578C-4D56-A4DB-A83C2B370A1F}" srcId="{105CAC5F-2552-48D1-9E3E-2258DAA660FA}" destId="{85EF6501-0E0E-44EB-9B97-9B6E5BE82A38}" srcOrd="2" destOrd="0" parTransId="{9A2F2890-BC10-4E32-9461-FA25F308A62F}" sibTransId="{7D90DA34-2D4A-4D45-B197-A9F805579EDB}"/>
    <dgm:cxn modelId="{34F0268D-621E-4951-9694-928D7E491226}" type="presOf" srcId="{85EF6501-0E0E-44EB-9B97-9B6E5BE82A38}" destId="{F33437B1-4091-4778-A229-BB366EBC5DE2}" srcOrd="1" destOrd="2" presId="urn:microsoft.com/office/officeart/2005/8/layout/cycle4#1"/>
    <dgm:cxn modelId="{A2DF6CF6-FB31-471D-A34C-8994E8A00261}" srcId="{560806BD-217C-4A41-B54B-4EA560A84033}" destId="{6CFE6B44-BFD7-49FB-B156-61A6D2D4A576}" srcOrd="1" destOrd="0" parTransId="{2C6DAAB8-6E52-463A-8560-FF1EE40C8C92}" sibTransId="{B6F0AB26-AF0C-4123-8ED3-F7CE1252859C}"/>
    <dgm:cxn modelId="{8FA0518E-0D86-4633-BD58-B8C0267AE441}" type="presOf" srcId="{8C431A52-B2EE-434C-80F2-9685B27810D7}" destId="{957A3912-E89E-41D1-A3C7-9D6176123887}" srcOrd="0" destOrd="0" presId="urn:microsoft.com/office/officeart/2005/8/layout/cycle4#1"/>
    <dgm:cxn modelId="{1EB81957-5BA1-426B-B9AC-C5C3720AF5EB}" srcId="{560806BD-217C-4A41-B54B-4EA560A84033}" destId="{75B78A51-A25D-417A-88B9-E224D744FC0F}" srcOrd="2" destOrd="0" parTransId="{0D0D9860-83CC-4CF8-84EC-E28C28BFEE9F}" sibTransId="{9F74F249-E1E7-4D90-A77E-A661348DBEBD}"/>
    <dgm:cxn modelId="{0C163CFE-167E-426B-ABE8-36FCB096E9D9}" type="presOf" srcId="{99098700-3CDF-4274-99A0-C0F643695FFB}" destId="{BB729764-C8CD-499B-B96C-B5778DB73E98}" srcOrd="0" destOrd="1" presId="urn:microsoft.com/office/officeart/2005/8/layout/cycle4#1"/>
    <dgm:cxn modelId="{7FAE6A1B-7BE6-4571-AFEC-19A35717FAFC}" srcId="{8C431A52-B2EE-434C-80F2-9685B27810D7}" destId="{105CAC5F-2552-48D1-9E3E-2258DAA660FA}" srcOrd="1" destOrd="0" parTransId="{5866A9AA-8C2D-4D29-8EFA-B8650707854A}" sibTransId="{27EEAAF2-1232-402E-9FD7-8A541B3133C2}"/>
    <dgm:cxn modelId="{05E534AC-F309-4033-AF6A-24627D2A6952}" type="presOf" srcId="{75B78A51-A25D-417A-88B9-E224D744FC0F}" destId="{8F2AC0AA-05B9-4E70-90AD-CBE4C3F226FC}" srcOrd="1" destOrd="2" presId="urn:microsoft.com/office/officeart/2005/8/layout/cycle4#1"/>
    <dgm:cxn modelId="{115C7A91-7775-4CDA-BDFF-5C0E6C93A59B}" srcId="{8C431A52-B2EE-434C-80F2-9685B27810D7}" destId="{476278C5-3E88-4600-B5A8-D74B2F1260DE}" srcOrd="3" destOrd="0" parTransId="{D18E2043-A4DA-42B2-A81F-B74DCE2ED74C}" sibTransId="{0629313C-1ACC-462C-9C90-CB48A0B5A248}"/>
    <dgm:cxn modelId="{BE552D2E-B0ED-4542-8EB4-B38561351A3A}" type="presOf" srcId="{0C1299FF-46C4-4827-AC42-AA25871BC1FB}" destId="{F33437B1-4091-4778-A229-BB366EBC5DE2}" srcOrd="1" destOrd="1" presId="urn:microsoft.com/office/officeart/2005/8/layout/cycle4#1"/>
    <dgm:cxn modelId="{3A91CACD-8211-47E0-9F11-2488B7933DDB}" type="presOf" srcId="{0C1299FF-46C4-4827-AC42-AA25871BC1FB}" destId="{E08FA3D4-8412-45E7-8F9B-8F711B6E1021}" srcOrd="0" destOrd="1" presId="urn:microsoft.com/office/officeart/2005/8/layout/cycle4#1"/>
    <dgm:cxn modelId="{569D83B3-98E9-4D73-A892-2DAFFCDFA92E}" type="presOf" srcId="{7A228C2B-C65B-46F2-9D1F-37620DACAA9A}" destId="{F33437B1-4091-4778-A229-BB366EBC5DE2}" srcOrd="1" destOrd="3" presId="urn:microsoft.com/office/officeart/2005/8/layout/cycle4#1"/>
    <dgm:cxn modelId="{7E4A8A98-A757-4A3A-AEDD-280A063C8B04}" type="presOf" srcId="{560806BD-217C-4A41-B54B-4EA560A84033}" destId="{CDCF85A5-6E76-4B5C-ADF9-D5578BE42433}" srcOrd="0" destOrd="0" presId="urn:microsoft.com/office/officeart/2005/8/layout/cycle4#1"/>
    <dgm:cxn modelId="{C700C4B3-8206-44AD-81CD-444561D635D0}" type="presOf" srcId="{99098700-3CDF-4274-99A0-C0F643695FFB}" destId="{B257A3B4-357B-478A-B7E0-D1C84041C937}" srcOrd="1" destOrd="1" presId="urn:microsoft.com/office/officeart/2005/8/layout/cycle4#1"/>
    <dgm:cxn modelId="{D5F3C78E-766A-4CEF-95CF-77094FFCE386}" type="presOf" srcId="{6CFE6B44-BFD7-49FB-B156-61A6D2D4A576}" destId="{8F2AC0AA-05B9-4E70-90AD-CBE4C3F226FC}" srcOrd="1" destOrd="1" presId="urn:microsoft.com/office/officeart/2005/8/layout/cycle4#1"/>
    <dgm:cxn modelId="{04EF6F9F-C770-41B6-A3D1-B88623FA6D59}" type="presOf" srcId="{C180D6AB-5AFD-4081-9790-0323C9881BAB}" destId="{B257A3B4-357B-478A-B7E0-D1C84041C937}" srcOrd="1" destOrd="0" presId="urn:microsoft.com/office/officeart/2005/8/layout/cycle4#1"/>
    <dgm:cxn modelId="{4FAB2C68-F667-4A0C-9C27-B1C2EAC5C1FC}" type="presOf" srcId="{E800EC51-EEAD-44FA-AA96-BE71F1A69B7C}" destId="{BB729764-C8CD-499B-B96C-B5778DB73E98}" srcOrd="0" destOrd="2" presId="urn:microsoft.com/office/officeart/2005/8/layout/cycle4#1"/>
    <dgm:cxn modelId="{B007CC12-B09B-42D1-9195-7F73E1987E09}" srcId="{560806BD-217C-4A41-B54B-4EA560A84033}" destId="{A59E3407-B9B8-4D8D-A7C6-209373564A3D}" srcOrd="0" destOrd="0" parTransId="{0C1D92D6-68BC-4BBF-B924-235133419F58}" sibTransId="{DA655974-8B2C-4232-8A30-D016DE99BDDA}"/>
    <dgm:cxn modelId="{5395C2A5-2891-4A6F-AE68-F8C16A31BA3A}" type="presOf" srcId="{4774AC4F-9F50-4598-A236-037E6FEC55E5}" destId="{6706FEBD-C71F-413C-8F10-AD21FF17DFA7}" srcOrd="1" destOrd="0" presId="urn:microsoft.com/office/officeart/2005/8/layout/cycle4#1"/>
    <dgm:cxn modelId="{57BA41BB-BD22-4D4C-9050-CB2170B08154}" srcId="{53AA97E6-6791-4EED-9F0C-499D3AEC976C}" destId="{E800EC51-EEAD-44FA-AA96-BE71F1A69B7C}" srcOrd="2" destOrd="0" parTransId="{4F5B9073-DFE0-4E0F-BAA6-7CAECE4DDCC7}" sibTransId="{6C0E4EB1-B296-4CA3-8C3A-EBE4B26357B4}"/>
    <dgm:cxn modelId="{764588E9-C25A-4A36-886E-62A334C2B3B0}" srcId="{53AA97E6-6791-4EED-9F0C-499D3AEC976C}" destId="{C180D6AB-5AFD-4081-9790-0323C9881BAB}" srcOrd="0" destOrd="0" parTransId="{84E1DE40-8F2B-403A-A6EE-B7C906580DA8}" sibTransId="{2B4CC93D-2849-469A-B4EA-3817DA5FB8C5}"/>
    <dgm:cxn modelId="{0B71DDA8-CFD0-4291-BABE-5A2267034A27}" srcId="{53AA97E6-6791-4EED-9F0C-499D3AEC976C}" destId="{99098700-3CDF-4274-99A0-C0F643695FFB}" srcOrd="1" destOrd="0" parTransId="{2EF4F1EE-20D2-4C71-A3F3-A590129EF25B}" sibTransId="{90B46F1A-B68C-4F3C-895F-FCF89D428D58}"/>
    <dgm:cxn modelId="{EC5B87FF-A70D-4034-B580-8B8B26317E6D}" srcId="{476278C5-3E88-4600-B5A8-D74B2F1260DE}" destId="{4774AC4F-9F50-4598-A236-037E6FEC55E5}" srcOrd="0" destOrd="0" parTransId="{C4AE80C6-F05D-46E7-B44D-8A025801E9C4}" sibTransId="{6CA012EE-895B-4DD9-A519-0A989AFE0463}"/>
    <dgm:cxn modelId="{36A93765-EE48-459B-B705-EFE68BFECAF9}" type="presOf" srcId="{C180D6AB-5AFD-4081-9790-0323C9881BAB}" destId="{BB729764-C8CD-499B-B96C-B5778DB73E98}" srcOrd="0" destOrd="0" presId="urn:microsoft.com/office/officeart/2005/8/layout/cycle4#1"/>
    <dgm:cxn modelId="{700ACBDA-720B-47A0-A18F-FE61C0BE5066}" type="presParOf" srcId="{957A3912-E89E-41D1-A3C7-9D6176123887}" destId="{8F07F50A-BCA4-4F6D-A485-138468A08C55}" srcOrd="0" destOrd="0" presId="urn:microsoft.com/office/officeart/2005/8/layout/cycle4#1"/>
    <dgm:cxn modelId="{993A6DCB-07A9-4883-84E3-15CCD57DAE86}" type="presParOf" srcId="{8F07F50A-BCA4-4F6D-A485-138468A08C55}" destId="{E0BC2CF3-DD24-42AA-A69A-B09923413CBA}" srcOrd="0" destOrd="0" presId="urn:microsoft.com/office/officeart/2005/8/layout/cycle4#1"/>
    <dgm:cxn modelId="{B3E149D5-B526-45E4-9F50-4A7EA0F7E814}" type="presParOf" srcId="{E0BC2CF3-DD24-42AA-A69A-B09923413CBA}" destId="{BB729764-C8CD-499B-B96C-B5778DB73E98}" srcOrd="0" destOrd="0" presId="urn:microsoft.com/office/officeart/2005/8/layout/cycle4#1"/>
    <dgm:cxn modelId="{6991F64D-822B-48A9-AFDA-246C5A9AC1C0}" type="presParOf" srcId="{E0BC2CF3-DD24-42AA-A69A-B09923413CBA}" destId="{B257A3B4-357B-478A-B7E0-D1C84041C937}" srcOrd="1" destOrd="0" presId="urn:microsoft.com/office/officeart/2005/8/layout/cycle4#1"/>
    <dgm:cxn modelId="{BD4CD2FF-FD38-41C6-8DEB-A87639323E53}" type="presParOf" srcId="{8F07F50A-BCA4-4F6D-A485-138468A08C55}" destId="{D7E757EA-F325-491F-B5A4-DF5C3281D0DC}" srcOrd="1" destOrd="0" presId="urn:microsoft.com/office/officeart/2005/8/layout/cycle4#1"/>
    <dgm:cxn modelId="{178E90B2-6442-462D-95AD-0986CE3B5DB4}" type="presParOf" srcId="{D7E757EA-F325-491F-B5A4-DF5C3281D0DC}" destId="{E08FA3D4-8412-45E7-8F9B-8F711B6E1021}" srcOrd="0" destOrd="0" presId="urn:microsoft.com/office/officeart/2005/8/layout/cycle4#1"/>
    <dgm:cxn modelId="{2950A40E-949F-4AAC-A69A-D0214AEFCD50}" type="presParOf" srcId="{D7E757EA-F325-491F-B5A4-DF5C3281D0DC}" destId="{F33437B1-4091-4778-A229-BB366EBC5DE2}" srcOrd="1" destOrd="0" presId="urn:microsoft.com/office/officeart/2005/8/layout/cycle4#1"/>
    <dgm:cxn modelId="{1F1ADA83-0A26-4F32-882D-68C11349F0F2}" type="presParOf" srcId="{8F07F50A-BCA4-4F6D-A485-138468A08C55}" destId="{BB0FCBD2-7E98-4697-BD48-62B458DC1FFE}" srcOrd="2" destOrd="0" presId="urn:microsoft.com/office/officeart/2005/8/layout/cycle4#1"/>
    <dgm:cxn modelId="{358D891E-41C4-42CB-B322-91E2B1C8EC72}" type="presParOf" srcId="{BB0FCBD2-7E98-4697-BD48-62B458DC1FFE}" destId="{86156D9F-4C54-420B-BB85-2896FCBCF05E}" srcOrd="0" destOrd="0" presId="urn:microsoft.com/office/officeart/2005/8/layout/cycle4#1"/>
    <dgm:cxn modelId="{751FF50D-5F98-4F06-95EC-2D5F57869295}" type="presParOf" srcId="{BB0FCBD2-7E98-4697-BD48-62B458DC1FFE}" destId="{8F2AC0AA-05B9-4E70-90AD-CBE4C3F226FC}" srcOrd="1" destOrd="0" presId="urn:microsoft.com/office/officeart/2005/8/layout/cycle4#1"/>
    <dgm:cxn modelId="{F722EDAA-4407-480B-BFCC-7F6E1078FCA1}" type="presParOf" srcId="{8F07F50A-BCA4-4F6D-A485-138468A08C55}" destId="{6AF593AA-46CB-4AF2-9112-4CC03A9B262C}" srcOrd="3" destOrd="0" presId="urn:microsoft.com/office/officeart/2005/8/layout/cycle4#1"/>
    <dgm:cxn modelId="{932EF341-391C-44CD-B884-346CA6610CDE}" type="presParOf" srcId="{6AF593AA-46CB-4AF2-9112-4CC03A9B262C}" destId="{A8A2B3A9-5B0D-4213-BD74-EFB02750651A}" srcOrd="0" destOrd="0" presId="urn:microsoft.com/office/officeart/2005/8/layout/cycle4#1"/>
    <dgm:cxn modelId="{36797F77-35DB-4C34-994F-DA77B36A0722}" type="presParOf" srcId="{6AF593AA-46CB-4AF2-9112-4CC03A9B262C}" destId="{6706FEBD-C71F-413C-8F10-AD21FF17DFA7}" srcOrd="1" destOrd="0" presId="urn:microsoft.com/office/officeart/2005/8/layout/cycle4#1"/>
    <dgm:cxn modelId="{D9ADF797-05D6-44A2-958A-C352EC926D67}" type="presParOf" srcId="{8F07F50A-BCA4-4F6D-A485-138468A08C55}" destId="{2747B0FA-3E64-4D76-B21B-7C1970ADA68C}" srcOrd="4" destOrd="0" presId="urn:microsoft.com/office/officeart/2005/8/layout/cycle4#1"/>
    <dgm:cxn modelId="{37985785-8749-4570-8950-FAEA5A89E6BE}" type="presParOf" srcId="{957A3912-E89E-41D1-A3C7-9D6176123887}" destId="{AD9F9B56-7C87-4CE7-88D9-9962B07FE146}" srcOrd="1" destOrd="0" presId="urn:microsoft.com/office/officeart/2005/8/layout/cycle4#1"/>
    <dgm:cxn modelId="{E4236218-1308-4776-8ACD-F03E1D6BBA41}" type="presParOf" srcId="{AD9F9B56-7C87-4CE7-88D9-9962B07FE146}" destId="{1B52164B-BF3B-41B6-A8C8-E0E62C93F7D9}" srcOrd="0" destOrd="0" presId="urn:microsoft.com/office/officeart/2005/8/layout/cycle4#1"/>
    <dgm:cxn modelId="{55D16F7F-480B-462C-93C2-C9E6E338E48C}" type="presParOf" srcId="{AD9F9B56-7C87-4CE7-88D9-9962B07FE146}" destId="{12DE0351-D637-45BB-A951-E766C728300C}" srcOrd="1" destOrd="0" presId="urn:microsoft.com/office/officeart/2005/8/layout/cycle4#1"/>
    <dgm:cxn modelId="{9627D8ED-7B6F-47A7-AAB4-E1B98DFAF3C5}" type="presParOf" srcId="{AD9F9B56-7C87-4CE7-88D9-9962B07FE146}" destId="{CDCF85A5-6E76-4B5C-ADF9-D5578BE42433}" srcOrd="2" destOrd="0" presId="urn:microsoft.com/office/officeart/2005/8/layout/cycle4#1"/>
    <dgm:cxn modelId="{05690471-1E08-4C0E-9AEB-D5D51ABBB9BF}" type="presParOf" srcId="{AD9F9B56-7C87-4CE7-88D9-9962B07FE146}" destId="{9006DDC7-37AC-4A50-994B-BD4731C57F21}" srcOrd="3" destOrd="0" presId="urn:microsoft.com/office/officeart/2005/8/layout/cycle4#1"/>
    <dgm:cxn modelId="{87A40B96-0E65-4D95-B8C9-58A0A3298C1D}" type="presParOf" srcId="{AD9F9B56-7C87-4CE7-88D9-9962B07FE146}" destId="{9178B442-20BC-42FF-9EEB-E9CED1520086}" srcOrd="4" destOrd="0" presId="urn:microsoft.com/office/officeart/2005/8/layout/cycle4#1"/>
    <dgm:cxn modelId="{54EFC94D-42B9-432A-9A75-CA3DD11B0E69}" type="presParOf" srcId="{957A3912-E89E-41D1-A3C7-9D6176123887}" destId="{DDB45A83-9970-44AD-852E-4CFC99ED593A}" srcOrd="2" destOrd="0" presId="urn:microsoft.com/office/officeart/2005/8/layout/cycle4#1"/>
    <dgm:cxn modelId="{795EA8C9-4687-4786-9382-09B9532C592A}" type="presParOf" srcId="{957A3912-E89E-41D1-A3C7-9D6176123887}" destId="{407DA9BA-5299-41C0-826F-B9F262017AB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56D9F-4C54-420B-BB85-2896FCBCF05E}">
      <dsp:nvSpPr>
        <dsp:cNvPr id="0" name=""/>
        <dsp:cNvSpPr/>
      </dsp:nvSpPr>
      <dsp:spPr>
        <a:xfrm>
          <a:off x="5565542" y="3677277"/>
          <a:ext cx="2826903" cy="2150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«С,З,Ц»</a:t>
          </a:r>
          <a:endParaRPr lang="ru-RU" sz="2400" b="1" i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«Ш,Ж»</a:t>
          </a:r>
          <a:endParaRPr lang="ru-RU" sz="2400" b="1" i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«Ч,Щ»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6460857" y="4262195"/>
        <a:ext cx="1884344" cy="1518536"/>
      </dsp:txXfrm>
    </dsp:sp>
    <dsp:sp modelId="{A8A2B3A9-5B0D-4213-BD74-EFB02750651A}">
      <dsp:nvSpPr>
        <dsp:cNvPr id="0" name=""/>
        <dsp:cNvSpPr/>
      </dsp:nvSpPr>
      <dsp:spPr>
        <a:xfrm>
          <a:off x="111914" y="3735280"/>
          <a:ext cx="2913208" cy="2125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  <a:latin typeface="+mn-lt"/>
            </a:rPr>
            <a:t>«Р, Л»</a:t>
          </a:r>
          <a:endParaRPr lang="ru-RU" sz="2400" b="1" i="1" kern="1200" dirty="0">
            <a:solidFill>
              <a:srgbClr val="002060"/>
            </a:solidFill>
            <a:latin typeface="+mn-lt"/>
          </a:endParaRPr>
        </a:p>
      </dsp:txBody>
      <dsp:txXfrm>
        <a:off x="158606" y="4313361"/>
        <a:ext cx="1945862" cy="1500783"/>
      </dsp:txXfrm>
    </dsp:sp>
    <dsp:sp modelId="{E08FA3D4-8412-45E7-8F9B-8F711B6E1021}">
      <dsp:nvSpPr>
        <dsp:cNvPr id="0" name=""/>
        <dsp:cNvSpPr/>
      </dsp:nvSpPr>
      <dsp:spPr>
        <a:xfrm>
          <a:off x="5263292" y="-73591"/>
          <a:ext cx="3070836" cy="2029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FF0000"/>
              </a:solidFill>
            </a:rPr>
            <a:t>«И,Ы,У»</a:t>
          </a:r>
          <a:endParaRPr lang="ru-RU" sz="2400" b="1" i="1" kern="1200" dirty="0">
            <a:solidFill>
              <a:srgbClr val="FF000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«В,Ф»</a:t>
          </a:r>
          <a:endParaRPr lang="ru-RU" sz="2400" b="1" i="1" kern="1200" dirty="0">
            <a:solidFill>
              <a:srgbClr val="00206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«Т,Д,Н»</a:t>
          </a:r>
          <a:endParaRPr lang="ru-RU" sz="2400" b="1" i="1" kern="1200" dirty="0">
            <a:solidFill>
              <a:srgbClr val="002060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«Г,К,Х,Й»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6229131" y="-29003"/>
        <a:ext cx="2060409" cy="1433176"/>
      </dsp:txXfrm>
    </dsp:sp>
    <dsp:sp modelId="{BB729764-C8CD-499B-B96C-B5778DB73E98}">
      <dsp:nvSpPr>
        <dsp:cNvPr id="0" name=""/>
        <dsp:cNvSpPr/>
      </dsp:nvSpPr>
      <dsp:spPr>
        <a:xfrm>
          <a:off x="0" y="-133287"/>
          <a:ext cx="3180124" cy="2080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FF0000"/>
              </a:solidFill>
            </a:rPr>
            <a:t>«А,О,Э»</a:t>
          </a:r>
          <a:endParaRPr lang="ru-RU" sz="2400" b="1" i="1" kern="1200" dirty="0">
            <a:solidFill>
              <a:srgbClr val="FF0000"/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</a:rPr>
            <a:t>«П,Б,М»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45694" y="-87593"/>
        <a:ext cx="2134699" cy="1468705"/>
      </dsp:txXfrm>
    </dsp:sp>
    <dsp:sp modelId="{1B52164B-BF3B-41B6-A8C8-E0E62C93F7D9}">
      <dsp:nvSpPr>
        <dsp:cNvPr id="0" name=""/>
        <dsp:cNvSpPr/>
      </dsp:nvSpPr>
      <dsp:spPr>
        <a:xfrm>
          <a:off x="1661165" y="335002"/>
          <a:ext cx="2477832" cy="247783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+mj-lt"/>
            </a:rPr>
            <a:t>1 –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+mj-lt"/>
            </a:rPr>
            <a:t>ГОДА</a:t>
          </a:r>
          <a:endParaRPr lang="ru-RU" sz="2800" b="1" i="1" kern="1200" dirty="0">
            <a:latin typeface="+mj-lt"/>
          </a:endParaRPr>
        </a:p>
      </dsp:txBody>
      <dsp:txXfrm>
        <a:off x="2386905" y="1060742"/>
        <a:ext cx="1752092" cy="1752092"/>
      </dsp:txXfrm>
    </dsp:sp>
    <dsp:sp modelId="{12DE0351-D637-45BB-A951-E766C728300C}">
      <dsp:nvSpPr>
        <dsp:cNvPr id="0" name=""/>
        <dsp:cNvSpPr/>
      </dsp:nvSpPr>
      <dsp:spPr>
        <a:xfrm rot="5400000">
          <a:off x="4159438" y="367945"/>
          <a:ext cx="2625015" cy="2477857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+mj-lt"/>
            </a:rPr>
            <a:t>2 -3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+mj-lt"/>
            </a:rPr>
            <a:t>ГОДА</a:t>
          </a:r>
          <a:endParaRPr lang="ru-RU" sz="2800" b="1" i="1" kern="1200" dirty="0">
            <a:latin typeface="+mj-lt"/>
          </a:endParaRPr>
        </a:p>
      </dsp:txBody>
      <dsp:txXfrm rot="-5400000">
        <a:off x="4233017" y="1063216"/>
        <a:ext cx="1752109" cy="1856166"/>
      </dsp:txXfrm>
    </dsp:sp>
    <dsp:sp modelId="{CDCF85A5-6E76-4B5C-ADF9-D5578BE42433}">
      <dsp:nvSpPr>
        <dsp:cNvPr id="0" name=""/>
        <dsp:cNvSpPr/>
      </dsp:nvSpPr>
      <dsp:spPr>
        <a:xfrm rot="10800000">
          <a:off x="4253447" y="2927284"/>
          <a:ext cx="2477832" cy="2477832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>
              <a:latin typeface="+mj-lt"/>
            </a:rPr>
            <a:t>3 – 5 ЛЕТ</a:t>
          </a:r>
          <a:endParaRPr lang="ru-RU" sz="2800" b="1" i="1" kern="1200" dirty="0">
            <a:latin typeface="+mj-lt"/>
          </a:endParaRPr>
        </a:p>
      </dsp:txBody>
      <dsp:txXfrm rot="10800000">
        <a:off x="4253447" y="2927284"/>
        <a:ext cx="1752092" cy="1752092"/>
      </dsp:txXfrm>
    </dsp:sp>
    <dsp:sp modelId="{9006DDC7-37AC-4A50-994B-BD4731C57F21}">
      <dsp:nvSpPr>
        <dsp:cNvPr id="0" name=""/>
        <dsp:cNvSpPr/>
      </dsp:nvSpPr>
      <dsp:spPr>
        <a:xfrm rot="16200000">
          <a:off x="1661165" y="2927284"/>
          <a:ext cx="2477832" cy="2477832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>
              <a:latin typeface="+mj-lt"/>
            </a:rPr>
            <a:t>5 – 7 ЛЕТ</a:t>
          </a:r>
          <a:endParaRPr lang="ru-RU" sz="2800" b="1" i="1" kern="1200" dirty="0">
            <a:latin typeface="+mj-lt"/>
          </a:endParaRPr>
        </a:p>
      </dsp:txBody>
      <dsp:txXfrm rot="5400000">
        <a:off x="2386905" y="2927284"/>
        <a:ext cx="1752092" cy="1752092"/>
      </dsp:txXfrm>
    </dsp:sp>
    <dsp:sp modelId="{DDB45A83-9970-44AD-852E-4CFC99ED593A}">
      <dsp:nvSpPr>
        <dsp:cNvPr id="0" name=""/>
        <dsp:cNvSpPr/>
      </dsp:nvSpPr>
      <dsp:spPr>
        <a:xfrm>
          <a:off x="3768467" y="2355037"/>
          <a:ext cx="855510" cy="74392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DA9BA-5299-41C0-826F-B9F262017AB4}">
      <dsp:nvSpPr>
        <dsp:cNvPr id="0" name=""/>
        <dsp:cNvSpPr/>
      </dsp:nvSpPr>
      <dsp:spPr>
        <a:xfrm rot="10800000">
          <a:off x="3768467" y="2641160"/>
          <a:ext cx="855510" cy="74392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213C-810B-4621-A2E9-20740915B807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EB65-A96A-46F4-80F0-176073208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9E81-3833-426E-8CC5-961DFF84626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2F32-D28A-4DC7-B480-34C7278F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2ed20844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53617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</a:rPr>
              <a:t>«КАК запустить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</a:rPr>
              <a:t>речь и </a:t>
            </a:r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</a:rPr>
              <a:t>улучшить звукопроизношение </a:t>
            </a:r>
            <a:endParaRPr lang="ru-RU" sz="3600" u="sng" dirty="0">
              <a:solidFill>
                <a:schemeClr val="tx2">
                  <a:lumMod val="50000"/>
                </a:schemeClr>
              </a:solidFill>
              <a:latin typeface="Academia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Academia" panose="020B0604020202020204" pitchFamily="34" charset="0"/>
              </a:rPr>
              <a:t>БЕЗ УЧАСТИЯ СПЕЦИАЛИСТОВ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</a:rPr>
              <a:t>»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cademia" panose="020B0604020202020204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Речь</a:t>
            </a:r>
            <a:r>
              <a:rPr lang="ru-RU" sz="3200" i="1" dirty="0"/>
              <a:t> самый сложный психический процесс подвластный только ЧЕЛОВЕКУ!!!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e_3A009dou3FhAi-YA8Apz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901440" cy="259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268760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positphotos_50517669_m-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57676"/>
            <a:ext cx="3898537" cy="26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razy-kids-reading-1024x6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76819"/>
            <a:ext cx="4175850" cy="278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557"/>
          <a:stretch/>
        </p:blipFill>
        <p:spPr>
          <a:xfrm>
            <a:off x="-397" y="17992"/>
            <a:ext cx="9144793" cy="68400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4" y="778153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  <a:endParaRPr lang="ru-RU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Неблагоприятное течение беременности (угроза прерывания, токсикозы, инфекции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интоксикации и т.д.).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беременной женщиной алкогольных напитков, наркотических средств.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при родах (преждевременные роды, асфиксия, родовая травма и т.д.).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Травмы головы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ребенка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трех лет.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слуха у ребенка.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строения речевого аппарата.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Генетический (наследственный) фактор.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Длительное сосание пальца или соски.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Леворукость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7" y="3429000"/>
            <a:ext cx="4068340" cy="318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3523" y="260648"/>
            <a:ext cx="442460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нарушений речи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Academi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7992"/>
            <a:ext cx="9144793" cy="6822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000" y="404664"/>
            <a:ext cx="8565152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1125"/>
              </a:spcBef>
              <a:spcAft>
                <a:spcPts val="750"/>
              </a:spcAft>
            </a:pP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  <a:endParaRPr lang="ru-RU" sz="28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НЕЗАИНТЕРЕСОВАННОСТЬ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общении с ребенком. 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взрослых,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находящихся в ближайшем окружении ребенка.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(элементарное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«сюсюканье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итоге ребенок подражает тому, что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слышит).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взрослых правильно произнести звук, при этом не показывая ребенку правильной артикуляции.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429000"/>
            <a:ext cx="4748728" cy="316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1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.jpg"/>
          <p:cNvPicPr>
            <a:picLocks noChangeAspect="1"/>
          </p:cNvPicPr>
          <p:nvPr/>
        </p:nvPicPr>
        <p:blipFill rotWithShape="1">
          <a:blip r:embed="rId2" cstate="print"/>
          <a:srcRect t="7804" b="1624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330579"/>
              </p:ext>
            </p:extLst>
          </p:nvPr>
        </p:nvGraphicFramePr>
        <p:xfrm>
          <a:off x="500034" y="857232"/>
          <a:ext cx="8392446" cy="574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Время появления звуков у детей</a:t>
            </a:r>
            <a:endParaRPr lang="ru-RU" sz="36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2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.jpg"/>
          <p:cNvPicPr>
            <a:picLocks noChangeAspect="1"/>
          </p:cNvPicPr>
          <p:nvPr/>
        </p:nvPicPr>
        <p:blipFill rotWithShape="1">
          <a:blip r:embed="rId2" cstate="print"/>
          <a:srcRect b="16242"/>
          <a:stretch/>
        </p:blipFill>
        <p:spPr>
          <a:xfrm>
            <a:off x="0" y="0"/>
            <a:ext cx="9144000" cy="684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1" y="495812"/>
            <a:ext cx="2429131" cy="242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0433" y="519092"/>
            <a:ext cx="6264188" cy="54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ризнаки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не должны остаться родителями без внимания.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проявляет интереса к игрушкам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все его игры отличаются стереотипностью и однообразием;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двухлетнего возраста не справляется с простыми заданиями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 одеть крупную бусину на веревку, собрать башню из кубиков;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понимает простых инструкций,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например,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принести мяч;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не говори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т, 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анамнезе есть наследственные заболевания, болезни во время беременности, родовые травмы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Robo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5669571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Обратиться нужно к таким специалистам как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невролог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психолог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логопед!!!!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9928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2F7D9B-5EC1-4C8D-8EBC-362357BE9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C5C96E-2448-40E5-B64B-50D6F43A6F20}"/>
              </a:ext>
            </a:extLst>
          </p:cNvPr>
          <p:cNvSpPr/>
          <p:nvPr/>
        </p:nvSpPr>
        <p:spPr>
          <a:xfrm>
            <a:off x="1043608" y="6926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C00000"/>
                </a:solidFill>
                <a:latin typeface="Academia" panose="020B0604020202020204" pitchFamily="34" charset="0"/>
              </a:rPr>
              <a:t>Какие занятия можно проводить </a:t>
            </a:r>
            <a:endParaRPr lang="ru-RU" sz="3200" b="1" dirty="0" smtClean="0">
              <a:solidFill>
                <a:srgbClr val="C00000"/>
              </a:solidFill>
              <a:latin typeface="Academia" panose="020B0604020202020204" pitchFamily="34" charset="0"/>
            </a:endParaRPr>
          </a:p>
          <a:p>
            <a:pPr algn="ctr" fontAlgn="base"/>
            <a:r>
              <a:rPr lang="ru-RU" sz="3200" b="1" dirty="0" smtClean="0">
                <a:solidFill>
                  <a:srgbClr val="C00000"/>
                </a:solidFill>
                <a:latin typeface="Academia" panose="020B0604020202020204" pitchFamily="34" charset="0"/>
              </a:rPr>
              <a:t>с </a:t>
            </a:r>
            <a:r>
              <a:rPr lang="ru-RU" sz="3200" b="1" dirty="0">
                <a:solidFill>
                  <a:srgbClr val="C00000"/>
                </a:solidFill>
                <a:latin typeface="Academia" panose="020B0604020202020204" pitchFamily="34" charset="0"/>
              </a:rPr>
              <a:t>ребенком дома?</a:t>
            </a:r>
            <a:endParaRPr lang="ru-RU" sz="3200" dirty="0">
              <a:solidFill>
                <a:srgbClr val="C00000"/>
              </a:solidFill>
              <a:latin typeface="Academi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06921"/>
            <a:ext cx="61926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Пальчиковые игры.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cademi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cademi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слуха.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cademi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 стихов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чтение, рассказывание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cademi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/>
              <a:latin typeface="Academi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77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220022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8226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должны соблюдать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чтением 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книги зависит от времени суток, настроения малыша и его самочувствия.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читать на ночь страшные сказки.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 чем начать читать ребенку, познакомьтесь с произведением. Оцените, понравится ли оно малышу, и каков конец истории.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Читайте выразительно, а не механически. Вникайте в каждое слово.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Читайте регулярно, а не от раза к разу.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48680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u="sng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80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лавное условие качества речевого воздействия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искренняя заинтересованность родителей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его результатах, желание помочь ребенку, постоянная готовность оказать ему необходимую помощь и поддержку в случаях затруднения.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захочет взрослый,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захочет и ребенок!!!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421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Academia</vt:lpstr>
      <vt:lpstr>Arial</vt:lpstr>
      <vt:lpstr>Calibri</vt:lpstr>
      <vt:lpstr>Roboto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</cp:lastModifiedBy>
  <cp:revision>88</cp:revision>
  <dcterms:created xsi:type="dcterms:W3CDTF">2018-02-07T10:18:50Z</dcterms:created>
  <dcterms:modified xsi:type="dcterms:W3CDTF">2023-02-07T12:13:39Z</dcterms:modified>
</cp:coreProperties>
</file>