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60" r:id="rId4"/>
    <p:sldId id="257" r:id="rId5"/>
    <p:sldId id="259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22" autoAdjust="0"/>
  </p:normalViewPr>
  <p:slideViewPr>
    <p:cSldViewPr>
      <p:cViewPr varScale="1">
        <p:scale>
          <a:sx n="111" d="100"/>
          <a:sy n="111" d="100"/>
        </p:scale>
        <p:origin x="161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8B356-0589-445A-8C31-97A87E350FEE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18BBD-305F-43FE-8959-1F1671BD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18BBD-305F-43FE-8959-1F1671BD509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FB7A8-140D-4D7B-9050-C2F9FA70D3EF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134E-BB66-40A8-9D07-5E1278148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43042" y="357166"/>
            <a:ext cx="592935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КРАТКАЯ ПРЕЗЕНТАЦИЯ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АДАПТИРОВАННАЯ ОСНОВНОЙ ОБРАЗОВАТЕЛЬНОЙ ПРОГРАММЫ  ДОШКОЛЬНОГО ОБРАЗОВАНИЯ ДЛЯ ДЕТЕЙ С ТЯЖЕЛЫМИ НАРУШЕНИЯМИ РЕЧИ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(АООПДО ТНР)</a:t>
            </a:r>
          </a:p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«Детский сад № 46 комбинированного вида»</a:t>
            </a:r>
          </a:p>
          <a:p>
            <a:pPr algn="ctr"/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Гатчина </a:t>
            </a:r>
          </a:p>
          <a:p>
            <a:pPr algn="ctr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2023г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4282" y="142852"/>
            <a:ext cx="771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Возрастные и иные характеристики детей, на которых ориентирована Программа.</a:t>
            </a:r>
          </a:p>
          <a:p>
            <a:pPr lvl="0" algn="ctr"/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2000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1214422"/>
            <a:ext cx="65008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Настоящая программа носит коррекционно-развивающий характер. Она предназначена для обучения и воспитания детей 5-7 лет (с I уровнем, со II уровнем, с ІІІ уровнем общего недоразвития речи, осложнённого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дизартрическим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компонентом), принятых в дошкольное учреждение на два года.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0232" y="2786058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 в адаптированной программе образовательных областей осуществляется с использованием утвержденных и рекомендованных коррекционных программ, авторских технологий и практического опыта учителя-логопеда.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285728"/>
            <a:ext cx="55721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реализации Программы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лет. 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Форма обучения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очная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Язык обучения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государственном языке Российской Федерации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Программа ориентирована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дошкольников (5-7 лет) с тяжелыми нарушениями речи – это особая категория детей с нарушениями всех компонентов речи при сохранном слухе и первично сохранном интеллекте. Программа создавалась с учетом индивидуальных особенностей и потребностей детей с тяжелыми нарушениями речи (общим недоразвитием речи) и поэтому обеспечивает равные возможности для полноценного развития этих детей независимо от ограниченных возможностей здоровья.</a:t>
            </a:r>
            <a:r>
              <a:rPr lang="ru-RU" sz="2400" dirty="0" smtClean="0"/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00166" y="142852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1" y="571480"/>
            <a:ext cx="5214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214290"/>
            <a:ext cx="561662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Обязательная часть программы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составлена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основании федеральной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адаптированной образовательной программой дошкольного образования, утвержденной приказом Министерства просвещения Российской Федерации 24 ноября 2022 г. № 1022, зарегистрированной в Министерстве юстиции Российской Федерации 27 января 2023 г. регистрационный № 72149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Часть Программы, формируемая участниками образовательных отношений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включает методическое пособие «Ленинградская область для детей» созданное преподавателями кафедры дошкольного образования ГАОУ ДПО «ЛОИРО» Н.В. Бурим, Л.В. Немченко, С.В Прокопович, Н.В. Тимофеева.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428728" y="285728"/>
            <a:ext cx="65722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Целью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данной Программы является построение системы коррекционно-развивающей работы в группах компенсирующей и комбинированной для детей с общим недоразвитием речи в возрасте с 5 до 7 лет, предусматривающей полное взаимодействие и преемственность действий всех специалистов дошкольного образовательного учреждения и родителей дошкольников.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1670" y="1428736"/>
            <a:ext cx="45720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задачи коррекционного обучения: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Устранение дефектов звукопроизношения и развитие фонематического слуха (способность осуществлять операции различения и узнавания фонем, составляющих звуковую оболочку слова).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звуковой аналитико-синтетической активности, как предпосылки обучения грамоте.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Уточнение, расширение и обогащение лексического запаса старших дошкольников с ОНР.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грамматического строя речи.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связной речи старших дошкольников.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коммуникативности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успешности в общении.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142852"/>
            <a:ext cx="875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взаимодействия педагогического коллектива с семьями детей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42" y="714356"/>
            <a:ext cx="550072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Ведущие цели взаимодействия детского сада с семьей — создание в детском саду необходимых условий для развития ответственных и взаимозависимых отношений с семьями воспитанников, обеспечивающих целостное развитие личности дошкольника, повышение компетентности родителей в области воспитания.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4348" y="214290"/>
            <a:ext cx="67151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формы взаимодействия с семьей: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14480" y="714356"/>
            <a:ext cx="58579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Сбор и анализ информации: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состояние здоровья: анамнез (медицинская карта), 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психологическая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диагностика;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протекание адаптации к дошкольному образовательному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учреждению (адаптационный лист);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индивидуальные особенности ребёнка (личностные, поведенческие, общения)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выявление детей и семей группы «риска» о семье: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 семьи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материально-бытовые условия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психологический микроклимат, стиль воспитания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семейные традиции, увлечения членов семьи;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позиция родителей по отношению к воспитанию ребёнка и детскому саду как институту социализации (потребитель, созерцатель, активный участник, партнёр)</a:t>
            </a:r>
          </a:p>
          <a:p>
            <a:pPr lvl="0">
              <a:buFont typeface="Arial" pitchFamily="34" charset="0"/>
              <a:buChar char="•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44" y="285728"/>
            <a:ext cx="771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Информирование родителей о ходе образовательного процесса: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857232"/>
            <a:ext cx="54292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Сайт учреждения, дни открытых дверей, индивидуальные и групповые консультации, родительские собрания, оформление информационных стендов, организация выставок детского творчества, приглашение родителей на детские концерты и праздники, совместные мероприятия с детьми и родителями, совместное с родителями благоустройство (в т. ч. субботники), совместное оформление групп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иучреждения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участие родителей в работе Совета ДОО.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ng.pngtree.com/58pic/32/68/64/08U58PICDx0fr0cm8EzSf_PIC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071670" y="214290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Образование родителей: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785794"/>
            <a:ext cx="8260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Проведение  консультаций, семинаров-практикумов, мастер-классов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857356" y="1500174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Совместная деятельность: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2071678"/>
            <a:ext cx="5715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Привлечение родителей к участию в проектной деятельности, организации тематических праздников, конкурсов, к участию в детской исследовательской и проектной деятельности.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629</Words>
  <Application>Microsoft Office PowerPoint</Application>
  <PresentationFormat>Экран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admin</cp:lastModifiedBy>
  <cp:revision>12</cp:revision>
  <dcterms:created xsi:type="dcterms:W3CDTF">2021-03-26T09:31:40Z</dcterms:created>
  <dcterms:modified xsi:type="dcterms:W3CDTF">2023-09-21T09:39:38Z</dcterms:modified>
</cp:coreProperties>
</file>