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6" r:id="rId3"/>
    <p:sldId id="266" r:id="rId4"/>
    <p:sldId id="260" r:id="rId5"/>
    <p:sldId id="257" r:id="rId6"/>
    <p:sldId id="259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22" autoAdjust="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8B356-0589-445A-8C31-97A87E350FEE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18BBD-305F-43FE-8959-1F1671BD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18BBD-305F-43FE-8959-1F1671BD509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43042" y="357166"/>
            <a:ext cx="592935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КРАТКАЯ ПРЕЗЕНТАЦИЯ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АДАПТИРОВАННАЯ ОБРАЗОВАТЕЛЬНОЙ ПРОГРАММЫ  ДОШКОЛЬНОГО ОБРАЗОВАНИЯ ДЛЯ ДЕТЕЙ С ЗАДЕРЖКОЙ ПСИХИЧЕСКОГО РАЗВИТИЯ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(АОПДО ЗПР)</a:t>
            </a:r>
          </a:p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«Детский сад № 46 комбинированного вида»</a:t>
            </a:r>
          </a:p>
          <a:p>
            <a:pPr algn="ctr"/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Гатчина </a:t>
            </a:r>
          </a:p>
          <a:p>
            <a:pPr algn="ctr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2023г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071670" y="214290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785794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857356" y="1500174"/>
            <a:ext cx="3786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2071678"/>
            <a:ext cx="571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571480"/>
            <a:ext cx="52149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родителей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бывают востребованы, когда взаимодействия со специалистом в присутствии ребенка оказывается недостаточно для того, чтобы изменить ситуацию в семье в лучшую сторону.</a:t>
            </a: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4282" y="142852"/>
            <a:ext cx="7715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Возрастные и иные характеристики детей, на которых ориентирована Программа.</a:t>
            </a:r>
          </a:p>
          <a:p>
            <a:pPr lvl="0" algn="ctr"/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2000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000232" y="1357298"/>
            <a:ext cx="46434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Цель Программы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позитивная социализация и всестороннее, целостное развитие личности детей дошкольного возраста с ЗПР в различных видах общения и деятельности с учетом их возрастных, индивидуальных психологических и физиологических особенностей.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4282" y="142852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2000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14480" y="142852"/>
            <a:ext cx="57150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создание благоприятных условий для всестороннего развития и образования детей с ЗПР в соответствии с их возрастными, индивидуально-типологическими особенностями и особыми образовательными потребностями;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амплификации образовательных воздействий;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создание оптимальных условий для охраны и укрепления физического и психического здоровья детей с ЗПР;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психолого-педагогических условий для развития способностей и личностного потенциала каждого ребенка как субъекта отношений с другими детьми, взрослыми и окружающим миром;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целенаправленное комплексное психолого-педагогическое сопровождение ребенка с ЗПР и квалифицированная коррекция недостатков в развитии;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выстраивание индивидуального коррекционно-образовательного маршрута на основе изучения особенностей развития ребенка, его потенциальных возможностей и способностей;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подготовка детей с ЗПР ко второй ступени обучения (начальная школа) с учетом целевых ориентиров ДО и АОП для детей с ЗПР;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взаимодействие с семьёй для обеспечения полноценного развития детей с ЗПР;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оказание консультативной и методической помощи родителям в вопросах коррекционно-развивающего обучения и воспитания детей с ЗПР;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необходимых санитарно-гигиенических условий, проектирование специальной предметно-пространственной развивающей среды, создание атмосферы психологического комфорта.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714356"/>
            <a:ext cx="5429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Продолжительность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пребывания детей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группах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часов (в режиме полного дня).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Режим работы групп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8:00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18:00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Срок реализации Программы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лет. 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Форма обучения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очная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Язык обучения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государственном языке Российской Федерации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00166" y="142852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5" y="285728"/>
            <a:ext cx="55721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Программа направлена 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создание условий развития ребенка с ЗПР,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 на создание развивающей образовательной среды, которая представляет собой систему условий социализации и индивидуализации детей.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Данная программа реализуется на протяжении всего времени пребывания детей в детском саду и направлена на разностороннее развитие детей 5-7 лет с учетом их возрастных и индивидуальных особенностей, в т.ч.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14480" y="142852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Используемые программы.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571480"/>
            <a:ext cx="51845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обязательной части программы выстроено с учетом:</a:t>
            </a:r>
          </a:p>
          <a:p>
            <a:pPr algn="ctr">
              <a:buFont typeface="Arial" pitchFamily="34" charset="0"/>
              <a:buChar char="•"/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федеральной адаптированной образовательной программой дошкольного образования для обучающихся с ограниченными возможностями здоровья (утверждена приказом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России от 24 ноября 2022 г. №1022, зарегистрировано в Минюсте России 27 января 2023 г., регистрационный № 72149)</a:t>
            </a:r>
          </a:p>
          <a:p>
            <a:pPr algn="ctr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Вариативная </a:t>
            </a:r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часть, формируемая участниками образовательных отношений,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включает направления, выбранные участниками образовательных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отношений:</a:t>
            </a:r>
          </a:p>
          <a:p>
            <a:pPr algn="ctr">
              <a:buFont typeface="Arial" pitchFamily="34" charset="0"/>
              <a:buChar char="•"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пособие «Ленинградская область для детей» созданное преподавателями кафедры дошкольного образования ГАОУ ДПО «ЛОИРО» Н.В. Бурим, Л.В. Немченко, С.В Прокопович, Н.В. Тимофеева.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142852"/>
            <a:ext cx="875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взаимодействия педагогического коллектива с семьями детей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571480"/>
            <a:ext cx="650085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Ведущие цели взаимодействия детского сада с семьей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создание в детском саду необходимых условий для развития ответственных и взаимозависимых отношений с семьями воспитанников, обеспечивающих целостное развитие личности дошкольника, повышение компетентности родителей в области воспитания.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Задачи работы с родителями: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информирование об индивидуальных особенностях ребенка; 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разрешение психологических проблем, связанных с ним; 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отказ от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дезадаптивных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идей и поведения; 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навыкам эффективного взаимодействия с дошкольником с ЗПР и другими членами семьи</a:t>
            </a:r>
            <a:r>
              <a:rPr lang="ru-RU" dirty="0" smtClean="0"/>
              <a:t>.</a:t>
            </a:r>
            <a:endParaRPr lang="ru-RU" b="1" u="sng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4348" y="214290"/>
            <a:ext cx="67151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формы взаимодействия с семьей: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14480" y="714356"/>
            <a:ext cx="585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71603" y="857232"/>
            <a:ext cx="592935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семьи ребенка с ЗПР включает в себя несколько форм работы: 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диагностика детско-родительских отношений; 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совместная НОД специалистов с детьми и их родителями, на которых родители учатся взаимодействию со своим ребенком; 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родителей по запросу; 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тематические лекции, круглые столы по общим вопросам развития детей; 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родительские собрания; 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тренинговые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занятия для групп родителей по коррекции детско-родительских отношений на основе  результатов диагностики и др.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85918" y="785794"/>
            <a:ext cx="535785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Совместная НОД специалистов с детьми и их родителями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позволяют вовлечь семью в процесс сопровождения, предварительно добившись некоторого уровня осознания ее членами того, что между ними нет нормального взаимодействия.</a:t>
            </a: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710</Words>
  <Application>Microsoft Office PowerPoint</Application>
  <PresentationFormat>Экран (4:3)</PresentationFormat>
  <Paragraphs>52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admin</cp:lastModifiedBy>
  <cp:revision>6</cp:revision>
  <dcterms:created xsi:type="dcterms:W3CDTF">2021-03-26T09:31:40Z</dcterms:created>
  <dcterms:modified xsi:type="dcterms:W3CDTF">2023-09-21T11:41:43Z</dcterms:modified>
</cp:coreProperties>
</file>