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  <p:sldId id="257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FB7A8-140D-4D7B-9050-C2F9FA70D3EF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643042" y="357166"/>
            <a:ext cx="592935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КРАТКАЯ ПРЕЗЕНТАЦИЯ ОСНОВНОЙ ОБРАЗОВАТЕЛЬНОЙ ПРОГРАММЫ  ДОШКОЛЬНОГО ОБРАЗОВАНИЯ</a:t>
            </a:r>
          </a:p>
          <a:p>
            <a:pPr algn="ctr"/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МБДОУ «Детский сад № 46 комбинированного вида»</a:t>
            </a:r>
          </a:p>
          <a:p>
            <a:pPr algn="ctr"/>
            <a:endParaRPr lang="ru-RU" sz="28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Гатчина </a:t>
            </a:r>
          </a:p>
          <a:p>
            <a:pPr algn="ctr"/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2023г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14282" y="142852"/>
            <a:ext cx="7715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Возрастные и иные характеристики детей, на которых ориентирована Программа.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868" y="20002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30" y="857232"/>
          <a:ext cx="5000660" cy="420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220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Возрастная группа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Метраж групповых комнат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Максим.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наполн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Прибывание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дете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организ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Направленность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20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1,6-2 года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53 м2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12-ти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час.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Общеразв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20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2-3 года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53 м2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12-ти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час.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Общеразв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20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3-4 года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56 м2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12-ти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час.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Общеразв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20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4-5 лет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56 м2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12-ти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час.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Общеразв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20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5-6 лет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56 м2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12-ти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час.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Общеразв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220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6-7 лет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56 м2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12-ти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час.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Общеразв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220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5-7 лет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56 м2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12-ти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час.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Общеразв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57356" y="714356"/>
            <a:ext cx="54292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Предельная наполняемость групп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определена в соответствии с нормами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2.4.3648-20, исходя из расчёта групп по площади.</a:t>
            </a: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Продолжительность пребывания детей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7 группах – 12 часов (в режиме полного дня).</a:t>
            </a: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Режим работы групп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с 7:00 до 19:00</a:t>
            </a: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Срок реализации Программы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6 лет. </a:t>
            </a: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Форма обучения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очная.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00166" y="142852"/>
            <a:ext cx="58579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Все группы комплектуются с учетом возрастных диапазонов. Разделение детей на возрастные группы осуществляется в соответствии с закономерностями психического развития ребенка и позволяет более эффективно решать задачи по реализации Программы дошкольного образования с детьми, имеющими, в целом, сходные возрастные характеристики. 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    Содержание Программы обеспечивает развитие личности, мотивации и способностей детей в различных видах деятельности (игровая, коммуникативная, познавательно-исследовательская, музыкальная и др.) и охватывает следующие направления развития и образования детей (образовательные области): социально-коммуникативное развитие; речевое развитие; познавательное развитие; художественно-эстетическое развитие; физическое развитие.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14480" y="142852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Используемые программы.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571480"/>
            <a:ext cx="6264696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1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обязательной части программы выстроено с учетом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едеральным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государственным образовательным стандартом дошкольного образования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(утвержден приказом </a:t>
            </a:r>
            <a:r>
              <a:rPr lang="ru-RU" sz="1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Минобрнауки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России от 17 октября 2013 г. № 1155, зарегистрировано в Минюсте России 14 ноября 2013 г., регистрационный № 30384; в редакции приказа </a:t>
            </a:r>
            <a:r>
              <a:rPr lang="ru-RU" sz="1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Минпросвещения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России от 8 ноября 2022 г. № 955, зарегистрировано в Минюсте России 6 февраля 2023 г., регистрационный № 72264) (далее – ФГОС ДО)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едеральной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образовательной программой дошкольного образования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(утверждена приказом </a:t>
            </a:r>
            <a:r>
              <a:rPr lang="ru-RU" sz="1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Минпросвещения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России от 25 ноября 2022 г. № 1028, зарегистрировано в Минюсте России 28 декабря 2022 г., регистрационный № 71847) (далее – ФОП ДО).</a:t>
            </a:r>
            <a:endParaRPr lang="ru-RU" sz="1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Вариативная </a:t>
            </a:r>
            <a:r>
              <a:rPr lang="ru-RU" sz="1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часть, формируемая участниками образовательных отношений,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включает направления, выбранные участниками образовательных отношений из числа парциальных программ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lvl="0" indent="-285750" algn="just">
              <a:spcBef>
                <a:spcPts val="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Парциальная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рекреационного туризма для детей старшего дошкольного возраста «Весёлый рюкзачок», </a:t>
            </a:r>
            <a:r>
              <a:rPr lang="ru-RU" sz="1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А.А.Чеменева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А.Ф.Мельникова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В.С.Волкова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М.:</a:t>
            </a:r>
            <a:r>
              <a:rPr lang="ru-RU" sz="1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ООО»Русское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слово- учебник»,2019г.  </a:t>
            </a:r>
          </a:p>
          <a:p>
            <a:pPr marL="285750" lvl="0" indent="-285750" algn="just">
              <a:spcBef>
                <a:spcPts val="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Парциальная программа «Приобщение детей к истокам русской народной культуры», </a:t>
            </a:r>
            <a:r>
              <a:rPr lang="ru-RU" sz="1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О.Л.Князева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М.Д.Маханева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Учебно-методическое пособие. – 2 изд., </a:t>
            </a:r>
            <a:r>
              <a:rPr lang="ru-RU" sz="1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перераб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и доп. – СПб.: «ДЕТСТВО-ПРЕСС», 2016.</a:t>
            </a:r>
          </a:p>
          <a:p>
            <a:pPr marL="342900" lvl="0" indent="-342900" algn="just">
              <a:spcBef>
                <a:spcPts val="5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Пособие для педагогов системы дошкольного образования Ленинградской области «Ленинградская область для детей»,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Н.Ф. Тимофеева, Н. В. Бурим, Л. В. Немченко, С. В. Прокопович, «НИЦ АРТ», 2016г.</a:t>
            </a:r>
          </a:p>
          <a:p>
            <a:pPr lvl="0" algn="ctr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44" y="142852"/>
            <a:ext cx="8753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Характеристика взаимодействия педагогического коллектива с семьями детей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0167" y="642918"/>
            <a:ext cx="5500725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Сотрудничество с семьей, открытость в отношении семьи, уважение семейных ценностей и традиций, их учет в образовательной работе являются важнейшим принципом Программы. Программа предполагает разнообразные формы сотрудничества с семьей, как в содержательном, так и в организационном планах. </a:t>
            </a: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       Педагоги поддерживают семью в деле развития ребенка и при необходимости привлекают других специалистов и службы (консультации психолога, логопеда и др.).     </a:t>
            </a: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          Организация предлагает родителям (законным представителям) активно участвовать в образовательной деятельности и в отдельных занятиях. Родители (законные представители) могут привнести в жизнь детского сада свои особые умения, пригласить детей к себе на работу, поставить для них спектакль, организовать совместное посещение музея, театра и т. п.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282" y="142852"/>
            <a:ext cx="778674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Разнообразные возможности для привлечения родителей (законных представителей) предоставляет проектная деятельность. Родители (законные представители) могут принимать участие в планировании и подготовке проектов, праздников, экскурсий и т.д. 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928794" y="1500174"/>
            <a:ext cx="535785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 организации совместной работы детского сада с семьями мы придерживаемся основных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принципов: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открытость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детского сада для семьи; 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сотрудничество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педагогов и родителей в воспитании детей;  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единой развивающей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среды, обеспечивающей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одинаковые подходы к развитию ребенка в семье и детском саду;  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дифференцированный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подход к каждой семье.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725</Words>
  <Application>Microsoft Office PowerPoint</Application>
  <PresentationFormat>Экран (4:3)</PresentationFormat>
  <Paragraphs>72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admin</cp:lastModifiedBy>
  <cp:revision>3</cp:revision>
  <dcterms:created xsi:type="dcterms:W3CDTF">2021-03-26T09:31:40Z</dcterms:created>
  <dcterms:modified xsi:type="dcterms:W3CDTF">2023-09-18T09:31:20Z</dcterms:modified>
</cp:coreProperties>
</file>