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9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2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2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7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6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1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3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42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8756-39F7-4706-B2AB-805CEBA718A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F5D1-C8B6-4A8D-B783-AE2D9D421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374"/>
            <a:ext cx="12191999" cy="6860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5425" y="99753"/>
            <a:ext cx="7946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ПРЕЗЕНТАЦИЯ </a:t>
            </a:r>
            <a:endParaRPr lang="ru-RU" sz="2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 ДОШКОЛЬНОГО ОБРАЗОВАНИЯ ДЛЯ ДЕТЕЙ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РАССТРОЙСТВОМ АУТИЧЕСКОГО СПЕКТРА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(АООПДО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46 комбинированного вида»</a:t>
            </a:r>
          </a:p>
          <a:p>
            <a:pPr lvl="0" algn="ctr"/>
            <a:endParaRPr lang="ru-RU" sz="28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dirty="0" smtClean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Гатчина </a:t>
            </a:r>
          </a:p>
          <a:p>
            <a:pPr lvl="0" algn="ctr"/>
            <a:r>
              <a:rPr lang="ru-RU" sz="1600" b="1" dirty="0" smtClean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1600" b="1" dirty="0">
                <a:solidFill>
                  <a:srgbClr val="8064A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8064A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8509" y="407324"/>
            <a:ext cx="675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иные характеристики детей, на которых ориентирована Программа.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обеспечение реализации комплексной коррекционно-развивающей психолого-педагогической работы, максимально обеспечивающей создание условий для социальной адаптации и социализации, самостоятельности и независимости, достойного качества жизни аутичных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2502" y="149629"/>
            <a:ext cx="72237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 на этапе дошкольного детства: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качественных нарушений коммуникации и качественных нарушений социального взаимодействия является предпосылкой и условием освоения программы по социально-коммуникативному развитию (образовательная область);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речевого развития находится примерно в таком же отношении к освоению программы речевого развития и отчасти социально-коммуникативного развития;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(или смягчение) проблем поведения – условие реализации всех программ дошкольного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развития сенсорно-перцептивной сферы и развитие самостоятельности также вносит вклад в создание условий реализации всех программ дошкольного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невербальных предпосылок интеллектуальной деятельности исключительно важно (особенно у детей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тяжѐлыми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осложнѐнными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аутизма) для подготовки к развитию познавательной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самообслуживания и социально-бытовых навыков обеспечивает возможность усвоения регламента жизни ДОО и становится основой формирования жизненных компетенций не только в дошкольном, но и в начальном общем образовании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3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8262" y="1055716"/>
            <a:ext cx="65005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пребывания детей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группах – 10 часов (в режиме полного дня).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 работы групп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с 8:00 до 18:00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4(5)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 обучения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очная.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Язык обучения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государственном языке Российской Федерации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0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2131" y="257695"/>
            <a:ext cx="72653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 включает две составляющих (два направления) коррекционно- развивающей работы с детьми с РАС и определяет их взаимосвязь и соотношение на этапах дошкольного образования.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по смягчению в возможно большей степени (в идеале – пре- одолению) ключевых симптомов аутизма (качественные нарушения коммуникации и социального взаимодействия, а также ограниченные, стереотипные и повторяющиеся паттерны интересов, поведения и видов деятельности)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содержания программ в традиционных образовательных областях (социально- коммуникативном, познавательном, речевом, художественно-эстетическом и физическом развитии).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1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1883" y="133004"/>
            <a:ext cx="69161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коррекционной работы составляют следующие принципиальные положения: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включается во все направления деятельности образовательного учреждения;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коррекционной работы – комплексное сопровождение аутичных детей дошкольного возраста, включая коррекцию и(или) компенсацию основных нарушений, обусловленных аутизмом, а также других сопутствующих нарушений развития различного генеза;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специализированной комплексной помощи в освоении содержания образования;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конкретных задач коррекционно-развивающей   работы,   обозначены   в каждом разделе Программы и возможно при условии комплексного подхода к воспитанию и образованию, тесной взаимосвязи в работе всех специалистов (учителя-логопеда, учителя - дефектолога, педагога-психолога, воспитателей, музыкального руководителя, инструктора по физической культуре) ДОУ, а также при участии родителей как непосредственных участников образовательных отношений.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7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1680" y="149629"/>
            <a:ext cx="7747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4268" y="549739"/>
            <a:ext cx="6284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обязательной части программы выстроено с учетом: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федеральной адаптированной образовательной программой дошкольного образования для обучающихся с ограниченными возможностями здоровья (утверждена приказом </a:t>
            </a:r>
            <a:r>
              <a:rPr lang="ru-RU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России от 24 ноября 2022 г. №1022, зарегистрировано в Минюсте России 27 января 2023 г., регистрационный № 72149)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Вариативная часть, формируемая участниками образовательных отношений,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включает направления, выбранные участниками образовательных отношений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«Ленинградская область для детей» созданное преподавателями кафедры дошкольного образования ГАОУ ДПО «ЛОИРО» Н.В. Бурим, Л.В. Немченко, С.В Прокопович, Н.В. Тимофеева.</a:t>
            </a:r>
          </a:p>
          <a:p>
            <a:pPr lvl="0" algn="ctr">
              <a:buFont typeface="Arial" pitchFamily="34" charset="0"/>
              <a:buChar char="•"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0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7033" y="83127"/>
            <a:ext cx="8445731" cy="4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20735" y="515389"/>
            <a:ext cx="766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взаимодействия педагогического коллектива с семьями детей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3077" y="1246909"/>
            <a:ext cx="572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" marR="74930" indent="342900" algn="just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</a:t>
            </a:r>
            <a:r>
              <a:rPr lang="ru-RU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(законными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представителями)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взаимопомощь,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взаимоуважение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взаимодоверие.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</a:t>
            </a:r>
            <a:r>
              <a:rPr lang="ru-RU" spc="-2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сотрудничества педагогов по коррекции нарушений в развитии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ребѐнка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помочь родителям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осознать свою роль в процессе его развития, вооружить методами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приѐмами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преодоления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(или)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психических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нарушений,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объединить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усилия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ребѐнка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8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60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7237" y="157942"/>
            <a:ext cx="797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взаимодействия с семьей: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6371" y="748145"/>
            <a:ext cx="710738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семьи ребенка с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включает в себя несколько форм работы: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детско-родительских отношений;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НОД специалистов с детьми и их родителями, на которых родители учатся взаимодействию со своим ребенком;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консультации родителей по запросу;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лекции, круглые столы по общим вопросам развития детей;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  <a:r>
              <a:rPr lang="ru-RU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для групп родителей по коррекции детско-родительских отношений на основе  результатов диагностики и др.</a:t>
            </a:r>
            <a:endParaRPr lang="ru-RU" sz="20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9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700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2024-11-12T09:05:30Z</dcterms:created>
  <dcterms:modified xsi:type="dcterms:W3CDTF">2024-11-12T10:12:29Z</dcterms:modified>
</cp:coreProperties>
</file>