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8" r:id="rId3"/>
    <p:sldId id="279" r:id="rId4"/>
    <p:sldId id="280" r:id="rId5"/>
    <p:sldId id="274" r:id="rId6"/>
    <p:sldId id="276" r:id="rId7"/>
    <p:sldId id="281" r:id="rId8"/>
    <p:sldId id="27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187220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2448272"/>
          </a:xfrm>
        </p:spPr>
        <p:txBody>
          <a:bodyPr>
            <a:normAutofit/>
          </a:bodyPr>
          <a:lstStyle/>
          <a:p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xwPCRj7P8E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rZ5dXT7wZ-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772816"/>
            <a:ext cx="3552395" cy="2664296"/>
          </a:xfrm>
          <a:prstGeom prst="rect">
            <a:avLst/>
          </a:prstGeom>
        </p:spPr>
      </p:pic>
      <p:pic>
        <p:nvPicPr>
          <p:cNvPr id="5" name="Рисунок 4" descr="-5CGL0CY2N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052736"/>
            <a:ext cx="2664296" cy="474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17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08"/>
            <a:ext cx="9144000" cy="6858000"/>
          </a:xfrm>
          <a:prstGeom prst="rect">
            <a:avLst/>
          </a:prstGeom>
        </p:spPr>
      </p:pic>
      <p:pic>
        <p:nvPicPr>
          <p:cNvPr id="1026" name="Picture 2" descr="https://pp.userapi.com/c851036/v851036793/9ac23/GwlZTn9Hmj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97727"/>
            <a:ext cx="4511432" cy="253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435408"/>
            <a:ext cx="4858964" cy="273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69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DSCN10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620688"/>
            <a:ext cx="4498445" cy="3373834"/>
          </a:xfrm>
          <a:prstGeom prst="rect">
            <a:avLst/>
          </a:prstGeom>
        </p:spPr>
      </p:pic>
      <p:pic>
        <p:nvPicPr>
          <p:cNvPr id="5" name="Рисунок 4" descr="gbzoe9DJsl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06692" y="994421"/>
            <a:ext cx="3246107" cy="4869160"/>
          </a:xfrm>
          <a:prstGeom prst="rect">
            <a:avLst/>
          </a:prstGeom>
        </p:spPr>
      </p:pic>
      <p:pic>
        <p:nvPicPr>
          <p:cNvPr id="6" name="Рисунок 5" descr="RtkdEzzl_3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1604" y="4149080"/>
            <a:ext cx="3563888" cy="200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60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65618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Социальное волонтерство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 descr="E:\КОНФЕРЕНЦИЯ\павл 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828309"/>
            <a:ext cx="2520280" cy="1679531"/>
          </a:xfrm>
          <a:prstGeom prst="rect">
            <a:avLst/>
          </a:prstGeom>
          <a:noFill/>
          <a:ln w="15875" cmpd="sng">
            <a:solidFill>
              <a:schemeClr val="tx1"/>
            </a:solidFill>
          </a:ln>
        </p:spPr>
      </p:pic>
      <p:pic>
        <p:nvPicPr>
          <p:cNvPr id="8" name="Picture 5" descr="E:\фото ветераны новый год\IMG_74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754815"/>
            <a:ext cx="2592288" cy="1728192"/>
          </a:xfrm>
          <a:prstGeom prst="rect">
            <a:avLst/>
          </a:prstGeom>
          <a:noFill/>
          <a:ln w="15875" cmpd="sng">
            <a:solidFill>
              <a:schemeClr val="tx1"/>
            </a:solidFill>
          </a:ln>
        </p:spPr>
      </p:pic>
      <p:pic>
        <p:nvPicPr>
          <p:cNvPr id="5124" name="Picture 4" descr="E:\КОНФЕРЕНЦИЯ\нг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1754815"/>
            <a:ext cx="2232248" cy="1674186"/>
          </a:xfrm>
          <a:prstGeom prst="rect">
            <a:avLst/>
          </a:prstGeom>
          <a:noFill/>
          <a:ln w="15875" cmpd="sng">
            <a:solidFill>
              <a:schemeClr val="tx1"/>
            </a:solidFill>
          </a:ln>
        </p:spPr>
      </p:pic>
      <p:pic>
        <p:nvPicPr>
          <p:cNvPr id="5125" name="Picture 5" descr="E:\КОНФЕРЕНЦИЯ\нг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3828309"/>
            <a:ext cx="2232248" cy="1674186"/>
          </a:xfrm>
          <a:prstGeom prst="rect">
            <a:avLst/>
          </a:prstGeom>
          <a:noFill/>
          <a:ln w="158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5348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F:\DCIM\100D3200\DSC_00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74743"/>
            <a:ext cx="3395177" cy="225743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DCIM\100D3200\DSC_00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537" y="1174742"/>
            <a:ext cx="3395175" cy="2257431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DCIM\100D3200\DSC_00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45" y="3645024"/>
            <a:ext cx="3391372" cy="22549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984" y="3645023"/>
            <a:ext cx="3390567" cy="22549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898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2050" name="Picture 2" descr="https://pp.userapi.com/c850620/v850620298/5d84f/QvzREtWv5B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3584400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p.userapi.com/c850620/v850620298/5d863/XLCbivYK4d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36" y="1131269"/>
            <a:ext cx="2841440" cy="505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032" y="3083249"/>
            <a:ext cx="2778571" cy="361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27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11266" name="Picture 2" descr="E:\КОНФЕРЕНЦИЯ\добр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001096"/>
            <a:ext cx="6048671" cy="4855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04389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2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Lucida Sans Unicode</vt:lpstr>
      <vt:lpstr>Times New Roman</vt:lpstr>
      <vt:lpstr>Verdana</vt:lpstr>
      <vt:lpstr>Wingdings 2</vt:lpstr>
      <vt:lpstr>Wingdings 3</vt:lpstr>
      <vt:lpstr>Открытая</vt:lpstr>
      <vt:lpstr> </vt:lpstr>
      <vt:lpstr>Презентация PowerPoint</vt:lpstr>
      <vt:lpstr>Презентация PowerPoint</vt:lpstr>
      <vt:lpstr>Презентация PowerPoint</vt:lpstr>
      <vt:lpstr>Социальное волонтерство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№51 комбинированного вида» </dc:title>
  <dc:creator>User</dc:creator>
  <cp:lastModifiedBy>Наталья</cp:lastModifiedBy>
  <cp:revision>18</cp:revision>
  <dcterms:created xsi:type="dcterms:W3CDTF">2018-10-10T06:49:55Z</dcterms:created>
  <dcterms:modified xsi:type="dcterms:W3CDTF">2019-01-24T08:51:08Z</dcterms:modified>
</cp:coreProperties>
</file>