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68" r:id="rId14"/>
    <p:sldId id="270" r:id="rId15"/>
    <p:sldId id="271" r:id="rId16"/>
    <p:sldId id="279" r:id="rId17"/>
    <p:sldId id="278" r:id="rId18"/>
    <p:sldId id="280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6A740-61F8-4076-A6C3-9A0D28989AE3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A4EE71-B6DC-4C9D-8B60-3B75C6AF604F}">
      <dgm:prSet custT="1"/>
      <dgm:spPr/>
      <dgm:t>
        <a:bodyPr/>
        <a:lstStyle/>
        <a:p>
          <a:pPr algn="l"/>
          <a:r>
            <a:rPr lang="ru-RU" sz="1200" dirty="0"/>
            <a:t>- деятельностный подход, предполагающий развитие </a:t>
          </a:r>
          <a:r>
            <a:rPr lang="ru-RU" sz="1200" dirty="0" err="1"/>
            <a:t>ребенка</a:t>
          </a:r>
          <a:r>
            <a:rPr lang="ru-RU" sz="1200" dirty="0"/>
            <a:t> в деятельности, включающей такие компоненты как </a:t>
          </a:r>
          <a:r>
            <a:rPr lang="ru-RU" sz="1200" dirty="0" err="1"/>
            <a:t>самоцелеполагание</a:t>
          </a:r>
          <a:r>
            <a:rPr lang="ru-RU" sz="1200" dirty="0"/>
            <a:t>, </a:t>
          </a:r>
          <a:r>
            <a:rPr lang="ru-RU" sz="1200" dirty="0" err="1"/>
            <a:t>самопланирование</a:t>
          </a:r>
          <a:r>
            <a:rPr lang="ru-RU" sz="1200" dirty="0"/>
            <a:t>, самоорганизация, самооценка, самоанализ;</a:t>
          </a:r>
          <a:endParaRPr lang="en-US" sz="1200" dirty="0"/>
        </a:p>
      </dgm:t>
    </dgm:pt>
    <dgm:pt modelId="{71224D92-04C2-4176-AFF3-F83064403487}" type="parTrans" cxnId="{DF99A7A9-AE59-4FC0-9CB4-4977918CD766}">
      <dgm:prSet/>
      <dgm:spPr/>
      <dgm:t>
        <a:bodyPr/>
        <a:lstStyle/>
        <a:p>
          <a:endParaRPr lang="en-US"/>
        </a:p>
      </dgm:t>
    </dgm:pt>
    <dgm:pt modelId="{ECB5521F-394C-42C9-834C-ECA8EF8D2891}" type="sibTrans" cxnId="{DF99A7A9-AE59-4FC0-9CB4-4977918CD766}">
      <dgm:prSet phldrT="1" phldr="0"/>
      <dgm:spPr/>
      <dgm:t>
        <a:bodyPr/>
        <a:lstStyle/>
        <a:p>
          <a:r>
            <a:rPr lang="en-US">
              <a:solidFill>
                <a:srgbClr val="0070C0"/>
              </a:solidFill>
            </a:rPr>
            <a:t>1</a:t>
          </a:r>
          <a:endParaRPr lang="en-US" dirty="0">
            <a:solidFill>
              <a:srgbClr val="0070C0"/>
            </a:solidFill>
          </a:endParaRPr>
        </a:p>
      </dgm:t>
    </dgm:pt>
    <dgm:pt modelId="{0FC7630B-1C26-4472-B7DF-505634C56519}">
      <dgm:prSet/>
      <dgm:spPr/>
      <dgm:t>
        <a:bodyPr/>
        <a:lstStyle/>
        <a:p>
          <a:r>
            <a:rPr lang="ru-RU" dirty="0"/>
            <a:t>- интегративный подход, ориентирующий на интеграцию процессов обучения, воспитания и развития в целостный образовательный процесс в интересах развития </a:t>
          </a:r>
          <a:r>
            <a:rPr lang="ru-RU" dirty="0" err="1"/>
            <a:t>ребенка</a:t>
          </a:r>
          <a:r>
            <a:rPr lang="ru-RU" dirty="0"/>
            <a:t>;</a:t>
          </a:r>
          <a:endParaRPr lang="en-US" dirty="0"/>
        </a:p>
      </dgm:t>
    </dgm:pt>
    <dgm:pt modelId="{EF72FD90-0A43-4727-BACB-D2CA28B13379}" type="parTrans" cxnId="{7DD2C282-1D39-4C9B-9FB2-86550D9BD431}">
      <dgm:prSet/>
      <dgm:spPr/>
      <dgm:t>
        <a:bodyPr/>
        <a:lstStyle/>
        <a:p>
          <a:endParaRPr lang="en-US"/>
        </a:p>
      </dgm:t>
    </dgm:pt>
    <dgm:pt modelId="{07730A7E-0745-40BB-A4FE-BC1B97004A60}" type="sibTrans" cxnId="{7DD2C282-1D39-4C9B-9FB2-86550D9BD431}">
      <dgm:prSet phldrT="2" phldr="0"/>
      <dgm:spPr/>
      <dgm:t>
        <a:bodyPr/>
        <a:lstStyle/>
        <a:p>
          <a:r>
            <a:rPr lang="en-US">
              <a:solidFill>
                <a:srgbClr val="0070C0"/>
              </a:solidFill>
            </a:rPr>
            <a:t>2</a:t>
          </a:r>
          <a:endParaRPr lang="en-US" dirty="0">
            <a:solidFill>
              <a:srgbClr val="0070C0"/>
            </a:solidFill>
          </a:endParaRPr>
        </a:p>
      </dgm:t>
    </dgm:pt>
    <dgm:pt modelId="{234F488F-CE53-4317-A097-7690F42A006D}">
      <dgm:prSet/>
      <dgm:spPr/>
      <dgm:t>
        <a:bodyPr/>
        <a:lstStyle/>
        <a:p>
          <a:r>
            <a:rPr lang="ru-RU" dirty="0"/>
            <a:t>- индивидуальный подход, предписывающий гибкое использование педагогами различных средств, форм и методов по отношению к каждому </a:t>
          </a:r>
          <a:r>
            <a:rPr lang="ru-RU" dirty="0" err="1"/>
            <a:t>ребенку</a:t>
          </a:r>
          <a:r>
            <a:rPr lang="ru-RU" dirty="0"/>
            <a:t>;</a:t>
          </a:r>
          <a:endParaRPr lang="en-US" dirty="0"/>
        </a:p>
      </dgm:t>
    </dgm:pt>
    <dgm:pt modelId="{C2F7ED4E-7AFA-43F1-8796-ECB66EFB7F06}" type="parTrans" cxnId="{E98287D4-C844-436F-B248-D06B431EC525}">
      <dgm:prSet/>
      <dgm:spPr/>
      <dgm:t>
        <a:bodyPr/>
        <a:lstStyle/>
        <a:p>
          <a:endParaRPr lang="en-US"/>
        </a:p>
      </dgm:t>
    </dgm:pt>
    <dgm:pt modelId="{A0FE64CD-73E1-4CA4-956E-651A22114A06}" type="sibTrans" cxnId="{E98287D4-C844-436F-B248-D06B431EC525}">
      <dgm:prSet phldrT="3" phldr="0"/>
      <dgm:spPr/>
      <dgm:t>
        <a:bodyPr/>
        <a:lstStyle/>
        <a:p>
          <a:r>
            <a:rPr lang="en-US" dirty="0">
              <a:solidFill>
                <a:srgbClr val="0070C0"/>
              </a:solidFill>
            </a:rPr>
            <a:t>3</a:t>
          </a:r>
        </a:p>
      </dgm:t>
    </dgm:pt>
    <dgm:pt modelId="{3E07AD86-FFF8-4266-81EA-9158959BAB1A}">
      <dgm:prSet/>
      <dgm:spPr/>
      <dgm:t>
        <a:bodyPr/>
        <a:lstStyle/>
        <a:p>
          <a:r>
            <a:rPr lang="ru-RU" dirty="0"/>
            <a:t>- личностно-ориентированный подход, который предусматривает организацию образовательного процесса на основе признания уникальности личности </a:t>
          </a:r>
          <a:r>
            <a:rPr lang="ru-RU" dirty="0" err="1"/>
            <a:t>ребенка</a:t>
          </a:r>
          <a:r>
            <a:rPr lang="ru-RU" dirty="0"/>
            <a:t> и создания условий для </a:t>
          </a:r>
          <a:r>
            <a:rPr lang="ru-RU" dirty="0" err="1"/>
            <a:t>ее</a:t>
          </a:r>
          <a:r>
            <a:rPr lang="ru-RU" dirty="0"/>
            <a:t> развития на основе изучения задатков, способностей, интересов, склонностей;</a:t>
          </a:r>
          <a:endParaRPr lang="en-US" dirty="0"/>
        </a:p>
      </dgm:t>
    </dgm:pt>
    <dgm:pt modelId="{32DE7728-6090-4D97-8B2D-B888FDF520A5}" type="parTrans" cxnId="{33C8CA78-3A79-45E0-A9BD-D0D619821DB7}">
      <dgm:prSet/>
      <dgm:spPr/>
      <dgm:t>
        <a:bodyPr/>
        <a:lstStyle/>
        <a:p>
          <a:endParaRPr lang="en-US"/>
        </a:p>
      </dgm:t>
    </dgm:pt>
    <dgm:pt modelId="{6793C2AB-8E7F-4CEF-8958-1F0D6A58A158}" type="sibTrans" cxnId="{33C8CA78-3A79-45E0-A9BD-D0D619821DB7}">
      <dgm:prSet phldrT="4" phldr="0"/>
      <dgm:spPr/>
      <dgm:t>
        <a:bodyPr/>
        <a:lstStyle/>
        <a:p>
          <a:r>
            <a:rPr lang="en-US" dirty="0">
              <a:solidFill>
                <a:srgbClr val="0070C0"/>
              </a:solidFill>
            </a:rPr>
            <a:t>4</a:t>
          </a:r>
        </a:p>
      </dgm:t>
    </dgm:pt>
    <dgm:pt modelId="{1256E288-D86F-4756-8B82-DB173123F855}">
      <dgm:prSet/>
      <dgm:spPr/>
      <dgm:t>
        <a:bodyPr/>
        <a:lstStyle/>
        <a:p>
          <a:r>
            <a:rPr lang="ru-RU"/>
            <a:t>- cредовый подход, ориентирующий на использование возможностей внутренней и внешней среды образовательной организации в воспитании и развитии личности ребенка.</a:t>
          </a:r>
          <a:endParaRPr lang="en-US"/>
        </a:p>
      </dgm:t>
    </dgm:pt>
    <dgm:pt modelId="{4DBACD7F-A007-4FFD-95C2-D55C1AECF614}" type="parTrans" cxnId="{CBDBE0CB-1B3C-4E0E-9047-96D4AC5A6C78}">
      <dgm:prSet/>
      <dgm:spPr/>
      <dgm:t>
        <a:bodyPr/>
        <a:lstStyle/>
        <a:p>
          <a:endParaRPr lang="en-US"/>
        </a:p>
      </dgm:t>
    </dgm:pt>
    <dgm:pt modelId="{5D996F6E-AB30-46FD-8243-C93773FF6CD3}" type="sibTrans" cxnId="{CBDBE0CB-1B3C-4E0E-9047-96D4AC5A6C78}">
      <dgm:prSet phldrT="5" phldr="0"/>
      <dgm:spPr/>
      <dgm:t>
        <a:bodyPr/>
        <a:lstStyle/>
        <a:p>
          <a:r>
            <a:rPr lang="en-US" dirty="0">
              <a:solidFill>
                <a:srgbClr val="0070C0"/>
              </a:solidFill>
            </a:rPr>
            <a:t>5</a:t>
          </a:r>
        </a:p>
      </dgm:t>
    </dgm:pt>
    <dgm:pt modelId="{C71C0622-7C70-4589-809B-66E1D17144AB}" type="pres">
      <dgm:prSet presAssocID="{0276A740-61F8-4076-A6C3-9A0D28989AE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2F99E1-9E03-496B-B376-2B043073935B}" type="pres">
      <dgm:prSet presAssocID="{00A4EE71-B6DC-4C9D-8B60-3B75C6AF604F}" presName="compositeNode" presStyleCnt="0"/>
      <dgm:spPr/>
    </dgm:pt>
    <dgm:pt modelId="{463B8553-0E77-4514-8E7E-7879D69ECF95}" type="pres">
      <dgm:prSet presAssocID="{00A4EE71-B6DC-4C9D-8B60-3B75C6AF604F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0D52816-607B-408B-B0F8-A75CB8D8013C}" type="pres">
      <dgm:prSet presAssocID="{00A4EE71-B6DC-4C9D-8B60-3B75C6AF604F}" presName="parSh" presStyleCnt="0"/>
      <dgm:spPr/>
    </dgm:pt>
    <dgm:pt modelId="{78C5738B-571D-4BA1-99E6-CB5E7D55A11B}" type="pres">
      <dgm:prSet presAssocID="{00A4EE71-B6DC-4C9D-8B60-3B75C6AF604F}" presName="lineNode" presStyleLbl="alignAccFollowNode1" presStyleIdx="0" presStyleCnt="15"/>
      <dgm:spPr/>
    </dgm:pt>
    <dgm:pt modelId="{95969E91-1D50-4CBC-9333-61CD24C7178D}" type="pres">
      <dgm:prSet presAssocID="{00A4EE71-B6DC-4C9D-8B60-3B75C6AF604F}" presName="lineArrowNode" presStyleLbl="alignAccFollowNode1" presStyleIdx="1" presStyleCnt="15"/>
      <dgm:spPr/>
    </dgm:pt>
    <dgm:pt modelId="{871AED67-E22A-4A83-8C7F-085B20BA25C1}" type="pres">
      <dgm:prSet presAssocID="{ECB5521F-394C-42C9-834C-ECA8EF8D2891}" presName="sibTransNodeCircle" presStyleLbl="alignNode1" presStyleIdx="0" presStyleCnt="5" custScaleY="100000" custLinFactNeighborX="-2423" custLinFactNeighborY="-19439">
        <dgm:presLayoutVars>
          <dgm:chMax val="0"/>
          <dgm:bulletEnabled/>
        </dgm:presLayoutVars>
      </dgm:prSet>
      <dgm:spPr/>
      <dgm:t>
        <a:bodyPr/>
        <a:lstStyle/>
        <a:p>
          <a:endParaRPr lang="ru-RU"/>
        </a:p>
      </dgm:t>
    </dgm:pt>
    <dgm:pt modelId="{559D43CA-ADBB-46EB-B572-A93C725E9D95}" type="pres">
      <dgm:prSet presAssocID="{ECB5521F-394C-42C9-834C-ECA8EF8D2891}" presName="spacerBetweenCircleAndCallout" presStyleCnt="0">
        <dgm:presLayoutVars/>
      </dgm:prSet>
      <dgm:spPr/>
    </dgm:pt>
    <dgm:pt modelId="{718213F8-8F02-4249-BCF2-D8A08B66295F}" type="pres">
      <dgm:prSet presAssocID="{00A4EE71-B6DC-4C9D-8B60-3B75C6AF604F}" presName="nodeText" presStyleLbl="alignAccFollowNode1" presStyleIdx="2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26D70-1C17-4D5B-8AB5-1FB13A0B74D5}" type="pres">
      <dgm:prSet presAssocID="{ECB5521F-394C-42C9-834C-ECA8EF8D2891}" presName="sibTransComposite" presStyleCnt="0"/>
      <dgm:spPr/>
    </dgm:pt>
    <dgm:pt modelId="{BAD4FDCB-A1CB-4CF3-8BE9-EC8371E89563}" type="pres">
      <dgm:prSet presAssocID="{0FC7630B-1C26-4472-B7DF-505634C56519}" presName="compositeNode" presStyleCnt="0"/>
      <dgm:spPr/>
    </dgm:pt>
    <dgm:pt modelId="{F65A3F2C-49ED-496B-8EA1-B201DBEAFA31}" type="pres">
      <dgm:prSet presAssocID="{0FC7630B-1C26-4472-B7DF-505634C56519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C8A9550-2523-4B30-8DA2-207B4F0B2C17}" type="pres">
      <dgm:prSet presAssocID="{0FC7630B-1C26-4472-B7DF-505634C56519}" presName="parSh" presStyleCnt="0"/>
      <dgm:spPr/>
    </dgm:pt>
    <dgm:pt modelId="{8D7CB8B5-172B-478C-8A09-D6DC2C6473EC}" type="pres">
      <dgm:prSet presAssocID="{0FC7630B-1C26-4472-B7DF-505634C56519}" presName="lineNode" presStyleLbl="alignAccFollowNode1" presStyleIdx="3" presStyleCnt="15"/>
      <dgm:spPr/>
    </dgm:pt>
    <dgm:pt modelId="{63D580A5-BCE1-4935-A643-6E466BCD2653}" type="pres">
      <dgm:prSet presAssocID="{0FC7630B-1C26-4472-B7DF-505634C56519}" presName="lineArrowNode" presStyleLbl="alignAccFollowNode1" presStyleIdx="4" presStyleCnt="15"/>
      <dgm:spPr/>
    </dgm:pt>
    <dgm:pt modelId="{A06CA794-C11D-4D20-93D6-5687BBAB17CD}" type="pres">
      <dgm:prSet presAssocID="{07730A7E-0745-40BB-A4FE-BC1B97004A60}" presName="sibTransNodeCircle" presStyleLbl="alignNode1" presStyleIdx="1" presStyleCnt="5" custLinFactNeighborX="1212" custLinFactNeighborY="-19439">
        <dgm:presLayoutVars>
          <dgm:chMax val="0"/>
          <dgm:bulletEnabled/>
        </dgm:presLayoutVars>
      </dgm:prSet>
      <dgm:spPr/>
      <dgm:t>
        <a:bodyPr/>
        <a:lstStyle/>
        <a:p>
          <a:endParaRPr lang="ru-RU"/>
        </a:p>
      </dgm:t>
    </dgm:pt>
    <dgm:pt modelId="{4EE46B84-2994-4938-AA47-4FE62A4561EF}" type="pres">
      <dgm:prSet presAssocID="{07730A7E-0745-40BB-A4FE-BC1B97004A60}" presName="spacerBetweenCircleAndCallout" presStyleCnt="0">
        <dgm:presLayoutVars/>
      </dgm:prSet>
      <dgm:spPr/>
    </dgm:pt>
    <dgm:pt modelId="{4449D3B6-DF07-4BDF-801E-BAA7B0169FD1}" type="pres">
      <dgm:prSet presAssocID="{0FC7630B-1C26-4472-B7DF-505634C56519}" presName="nodeText" presStyleLbl="alignAccFollowNode1" presStyleIdx="5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FE0D5-81EC-47FF-AAD4-CAF7173DC4C7}" type="pres">
      <dgm:prSet presAssocID="{07730A7E-0745-40BB-A4FE-BC1B97004A60}" presName="sibTransComposite" presStyleCnt="0"/>
      <dgm:spPr/>
    </dgm:pt>
    <dgm:pt modelId="{6E12CF26-684B-4A05-A810-FB35D665EDEA}" type="pres">
      <dgm:prSet presAssocID="{234F488F-CE53-4317-A097-7690F42A006D}" presName="compositeNode" presStyleCnt="0"/>
      <dgm:spPr/>
    </dgm:pt>
    <dgm:pt modelId="{3DDE8BFB-530E-4AF8-9484-359638F5E7A0}" type="pres">
      <dgm:prSet presAssocID="{234F488F-CE53-4317-A097-7690F42A006D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994FA45-8358-4FFF-8EE6-0FE7177457D5}" type="pres">
      <dgm:prSet presAssocID="{234F488F-CE53-4317-A097-7690F42A006D}" presName="parSh" presStyleCnt="0"/>
      <dgm:spPr/>
    </dgm:pt>
    <dgm:pt modelId="{9363D6DC-CF65-417C-BFA9-719B0E39EAA6}" type="pres">
      <dgm:prSet presAssocID="{234F488F-CE53-4317-A097-7690F42A006D}" presName="lineNode" presStyleLbl="alignAccFollowNode1" presStyleIdx="6" presStyleCnt="15"/>
      <dgm:spPr/>
    </dgm:pt>
    <dgm:pt modelId="{FA2AD44E-1807-4603-BE41-833B84D01CF3}" type="pres">
      <dgm:prSet presAssocID="{234F488F-CE53-4317-A097-7690F42A006D}" presName="lineArrowNode" presStyleLbl="alignAccFollowNode1" presStyleIdx="7" presStyleCnt="15"/>
      <dgm:spPr/>
    </dgm:pt>
    <dgm:pt modelId="{28740651-222A-4E0A-B258-8C1A35B5FA30}" type="pres">
      <dgm:prSet presAssocID="{A0FE64CD-73E1-4CA4-956E-651A22114A06}" presName="sibTransNodeCircle" presStyleLbl="alignNode1" presStyleIdx="2" presStyleCnt="5" custLinFactNeighborX="-7766" custLinFactNeighborY="-19439">
        <dgm:presLayoutVars>
          <dgm:chMax val="0"/>
          <dgm:bulletEnabled/>
        </dgm:presLayoutVars>
      </dgm:prSet>
      <dgm:spPr/>
      <dgm:t>
        <a:bodyPr/>
        <a:lstStyle/>
        <a:p>
          <a:endParaRPr lang="ru-RU"/>
        </a:p>
      </dgm:t>
    </dgm:pt>
    <dgm:pt modelId="{48F9BC55-3010-4F9A-B99A-FCF12AEC21DB}" type="pres">
      <dgm:prSet presAssocID="{A0FE64CD-73E1-4CA4-956E-651A22114A06}" presName="spacerBetweenCircleAndCallout" presStyleCnt="0">
        <dgm:presLayoutVars/>
      </dgm:prSet>
      <dgm:spPr/>
    </dgm:pt>
    <dgm:pt modelId="{C3029919-2AEB-4393-9867-F36B3FCC7DEF}" type="pres">
      <dgm:prSet presAssocID="{234F488F-CE53-4317-A097-7690F42A006D}" presName="nodeText" presStyleLbl="alignAccFollowNode1" presStyleIdx="8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CA3C13-2E44-45A8-817C-AA96D44B30A6}" type="pres">
      <dgm:prSet presAssocID="{A0FE64CD-73E1-4CA4-956E-651A22114A06}" presName="sibTransComposite" presStyleCnt="0"/>
      <dgm:spPr/>
    </dgm:pt>
    <dgm:pt modelId="{DA16C6FD-823A-4E7F-AA44-8C38AED2D167}" type="pres">
      <dgm:prSet presAssocID="{3E07AD86-FFF8-4266-81EA-9158959BAB1A}" presName="compositeNode" presStyleCnt="0"/>
      <dgm:spPr/>
    </dgm:pt>
    <dgm:pt modelId="{A0E66721-0845-435D-920F-B58BCCCC0C4A}" type="pres">
      <dgm:prSet presAssocID="{3E07AD86-FFF8-4266-81EA-9158959BAB1A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B24EAF31-FA6F-4E0C-96D5-997FB05F952E}" type="pres">
      <dgm:prSet presAssocID="{3E07AD86-FFF8-4266-81EA-9158959BAB1A}" presName="parSh" presStyleCnt="0"/>
      <dgm:spPr/>
    </dgm:pt>
    <dgm:pt modelId="{831152D4-ED38-452D-AA71-7C630CCFC3F5}" type="pres">
      <dgm:prSet presAssocID="{3E07AD86-FFF8-4266-81EA-9158959BAB1A}" presName="lineNode" presStyleLbl="alignAccFollowNode1" presStyleIdx="9" presStyleCnt="15"/>
      <dgm:spPr/>
    </dgm:pt>
    <dgm:pt modelId="{5FE9F557-7C9E-402A-967D-6CD648D7C2DA}" type="pres">
      <dgm:prSet presAssocID="{3E07AD86-FFF8-4266-81EA-9158959BAB1A}" presName="lineArrowNode" presStyleLbl="alignAccFollowNode1" presStyleIdx="10" presStyleCnt="15"/>
      <dgm:spPr/>
    </dgm:pt>
    <dgm:pt modelId="{A16B2F2E-CED5-441C-982D-CBDF0480AC8B}" type="pres">
      <dgm:prSet presAssocID="{6793C2AB-8E7F-4CEF-8958-1F0D6A58A158}" presName="sibTransNodeCircle" presStyleLbl="alignNode1" presStyleIdx="3" presStyleCnt="5" custLinFactNeighborX="-1211" custLinFactNeighborY="-19439">
        <dgm:presLayoutVars>
          <dgm:chMax val="0"/>
          <dgm:bulletEnabled/>
        </dgm:presLayoutVars>
      </dgm:prSet>
      <dgm:spPr/>
      <dgm:t>
        <a:bodyPr/>
        <a:lstStyle/>
        <a:p>
          <a:endParaRPr lang="ru-RU"/>
        </a:p>
      </dgm:t>
    </dgm:pt>
    <dgm:pt modelId="{C4EEEEE2-A2F2-4E28-ABF7-E3DCADAB62C3}" type="pres">
      <dgm:prSet presAssocID="{6793C2AB-8E7F-4CEF-8958-1F0D6A58A158}" presName="spacerBetweenCircleAndCallout" presStyleCnt="0">
        <dgm:presLayoutVars/>
      </dgm:prSet>
      <dgm:spPr/>
    </dgm:pt>
    <dgm:pt modelId="{292F5DCE-CBA1-4515-A2D8-D66689E4C38A}" type="pres">
      <dgm:prSet presAssocID="{3E07AD86-FFF8-4266-81EA-9158959BAB1A}" presName="nodeText" presStyleLbl="alignAccFollowNode1" presStyleIdx="11" presStyleCnt="15" custScaleY="1121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3C734-6FE9-4510-86BD-05D8EB6C380B}" type="pres">
      <dgm:prSet presAssocID="{6793C2AB-8E7F-4CEF-8958-1F0D6A58A158}" presName="sibTransComposite" presStyleCnt="0"/>
      <dgm:spPr/>
    </dgm:pt>
    <dgm:pt modelId="{FAA8E047-19C7-4E08-B261-EA692ECF7BD4}" type="pres">
      <dgm:prSet presAssocID="{1256E288-D86F-4756-8B82-DB173123F855}" presName="compositeNode" presStyleCnt="0"/>
      <dgm:spPr/>
    </dgm:pt>
    <dgm:pt modelId="{78739BB0-E9BD-4FE6-A979-9BA7B9FEAC1B}" type="pres">
      <dgm:prSet presAssocID="{1256E288-D86F-4756-8B82-DB173123F855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395B073D-8902-43C3-AA0F-F6CC23998DBE}" type="pres">
      <dgm:prSet presAssocID="{1256E288-D86F-4756-8B82-DB173123F855}" presName="parSh" presStyleCnt="0"/>
      <dgm:spPr/>
    </dgm:pt>
    <dgm:pt modelId="{D238044B-57CC-4564-96CC-6A5BAACF5226}" type="pres">
      <dgm:prSet presAssocID="{1256E288-D86F-4756-8B82-DB173123F855}" presName="lineNode" presStyleLbl="alignAccFollowNode1" presStyleIdx="12" presStyleCnt="15"/>
      <dgm:spPr/>
    </dgm:pt>
    <dgm:pt modelId="{32774D70-96B0-4157-8580-B3E5D1914135}" type="pres">
      <dgm:prSet presAssocID="{1256E288-D86F-4756-8B82-DB173123F855}" presName="lineArrowNode" presStyleLbl="alignAccFollowNode1" presStyleIdx="13" presStyleCnt="15"/>
      <dgm:spPr/>
    </dgm:pt>
    <dgm:pt modelId="{096D60E9-E62C-429C-AC8A-BEA5987DACC0}" type="pres">
      <dgm:prSet presAssocID="{5D996F6E-AB30-46FD-8243-C93773FF6CD3}" presName="sibTransNodeCircle" presStyleLbl="alignNode1" presStyleIdx="4" presStyleCnt="5" custLinFactNeighborX="2423" custLinFactNeighborY="-19439">
        <dgm:presLayoutVars>
          <dgm:chMax val="0"/>
          <dgm:bulletEnabled/>
        </dgm:presLayoutVars>
      </dgm:prSet>
      <dgm:spPr/>
      <dgm:t>
        <a:bodyPr/>
        <a:lstStyle/>
        <a:p>
          <a:endParaRPr lang="ru-RU"/>
        </a:p>
      </dgm:t>
    </dgm:pt>
    <dgm:pt modelId="{85F81333-0605-481E-84EA-143A23DCC2DC}" type="pres">
      <dgm:prSet presAssocID="{5D996F6E-AB30-46FD-8243-C93773FF6CD3}" presName="spacerBetweenCircleAndCallout" presStyleCnt="0">
        <dgm:presLayoutVars/>
      </dgm:prSet>
      <dgm:spPr/>
    </dgm:pt>
    <dgm:pt modelId="{04AA50F8-4964-46E6-B22A-9D5C0A4DD267}" type="pres">
      <dgm:prSet presAssocID="{1256E288-D86F-4756-8B82-DB173123F855}" presName="nodeText" presStyleLbl="alignAccFollowNode1" presStyleIdx="14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C12887-E3BE-4EE3-B51C-AA3B62A6D1F7}" type="presOf" srcId="{6793C2AB-8E7F-4CEF-8958-1F0D6A58A158}" destId="{A16B2F2E-CED5-441C-982D-CBDF0480AC8B}" srcOrd="0" destOrd="0" presId="urn:microsoft.com/office/officeart/2016/7/layout/LinearArrowProcessNumbered"/>
    <dgm:cxn modelId="{CBDBE0CB-1B3C-4E0E-9047-96D4AC5A6C78}" srcId="{0276A740-61F8-4076-A6C3-9A0D28989AE3}" destId="{1256E288-D86F-4756-8B82-DB173123F855}" srcOrd="4" destOrd="0" parTransId="{4DBACD7F-A007-4FFD-95C2-D55C1AECF614}" sibTransId="{5D996F6E-AB30-46FD-8243-C93773FF6CD3}"/>
    <dgm:cxn modelId="{BFF18368-41B3-48F1-9CDA-761F2539E4BA}" type="presOf" srcId="{ECB5521F-394C-42C9-834C-ECA8EF8D2891}" destId="{871AED67-E22A-4A83-8C7F-085B20BA25C1}" srcOrd="0" destOrd="0" presId="urn:microsoft.com/office/officeart/2016/7/layout/LinearArrowProcessNumbered"/>
    <dgm:cxn modelId="{B5CAF123-6AF6-4505-8123-FAD620FF8954}" type="presOf" srcId="{234F488F-CE53-4317-A097-7690F42A006D}" destId="{C3029919-2AEB-4393-9867-F36B3FCC7DEF}" srcOrd="0" destOrd="0" presId="urn:microsoft.com/office/officeart/2016/7/layout/LinearArrowProcessNumbered"/>
    <dgm:cxn modelId="{5B728B0E-23D9-47A5-AA9C-FB57F9A5CA11}" type="presOf" srcId="{07730A7E-0745-40BB-A4FE-BC1B97004A60}" destId="{A06CA794-C11D-4D20-93D6-5687BBAB17CD}" srcOrd="0" destOrd="0" presId="urn:microsoft.com/office/officeart/2016/7/layout/LinearArrowProcessNumbered"/>
    <dgm:cxn modelId="{FEE30E3D-7355-41FA-8FF6-A820D4CAC173}" type="presOf" srcId="{3E07AD86-FFF8-4266-81EA-9158959BAB1A}" destId="{292F5DCE-CBA1-4515-A2D8-D66689E4C38A}" srcOrd="0" destOrd="0" presId="urn:microsoft.com/office/officeart/2016/7/layout/LinearArrowProcessNumbered"/>
    <dgm:cxn modelId="{FEA81ED0-AF75-4599-B308-246B3EE5ABC7}" type="presOf" srcId="{1256E288-D86F-4756-8B82-DB173123F855}" destId="{04AA50F8-4964-46E6-B22A-9D5C0A4DD267}" srcOrd="0" destOrd="0" presId="urn:microsoft.com/office/officeart/2016/7/layout/LinearArrowProcessNumbered"/>
    <dgm:cxn modelId="{034549BE-9712-49C4-9D41-0ECBD98CAD55}" type="presOf" srcId="{5D996F6E-AB30-46FD-8243-C93773FF6CD3}" destId="{096D60E9-E62C-429C-AC8A-BEA5987DACC0}" srcOrd="0" destOrd="0" presId="urn:microsoft.com/office/officeart/2016/7/layout/LinearArrowProcessNumbered"/>
    <dgm:cxn modelId="{7DD2C282-1D39-4C9B-9FB2-86550D9BD431}" srcId="{0276A740-61F8-4076-A6C3-9A0D28989AE3}" destId="{0FC7630B-1C26-4472-B7DF-505634C56519}" srcOrd="1" destOrd="0" parTransId="{EF72FD90-0A43-4727-BACB-D2CA28B13379}" sibTransId="{07730A7E-0745-40BB-A4FE-BC1B97004A60}"/>
    <dgm:cxn modelId="{D576C4AB-E78D-452E-842F-4BAD56C327D3}" type="presOf" srcId="{0FC7630B-1C26-4472-B7DF-505634C56519}" destId="{4449D3B6-DF07-4BDF-801E-BAA7B0169FD1}" srcOrd="0" destOrd="0" presId="urn:microsoft.com/office/officeart/2016/7/layout/LinearArrowProcessNumbered"/>
    <dgm:cxn modelId="{E98287D4-C844-436F-B248-D06B431EC525}" srcId="{0276A740-61F8-4076-A6C3-9A0D28989AE3}" destId="{234F488F-CE53-4317-A097-7690F42A006D}" srcOrd="2" destOrd="0" parTransId="{C2F7ED4E-7AFA-43F1-8796-ECB66EFB7F06}" sibTransId="{A0FE64CD-73E1-4CA4-956E-651A22114A06}"/>
    <dgm:cxn modelId="{DF99A7A9-AE59-4FC0-9CB4-4977918CD766}" srcId="{0276A740-61F8-4076-A6C3-9A0D28989AE3}" destId="{00A4EE71-B6DC-4C9D-8B60-3B75C6AF604F}" srcOrd="0" destOrd="0" parTransId="{71224D92-04C2-4176-AFF3-F83064403487}" sibTransId="{ECB5521F-394C-42C9-834C-ECA8EF8D2891}"/>
    <dgm:cxn modelId="{1D84EB6C-F50D-444C-96E9-5A6EE255E624}" type="presOf" srcId="{0276A740-61F8-4076-A6C3-9A0D28989AE3}" destId="{C71C0622-7C70-4589-809B-66E1D17144AB}" srcOrd="0" destOrd="0" presId="urn:microsoft.com/office/officeart/2016/7/layout/LinearArrowProcessNumbered"/>
    <dgm:cxn modelId="{6B0E8B77-8E85-4F3F-A8B2-4C9771286106}" type="presOf" srcId="{00A4EE71-B6DC-4C9D-8B60-3B75C6AF604F}" destId="{718213F8-8F02-4249-BCF2-D8A08B66295F}" srcOrd="0" destOrd="0" presId="urn:microsoft.com/office/officeart/2016/7/layout/LinearArrowProcessNumbered"/>
    <dgm:cxn modelId="{8164ECF7-13FF-4628-A2F8-74F02447DD76}" type="presOf" srcId="{A0FE64CD-73E1-4CA4-956E-651A22114A06}" destId="{28740651-222A-4E0A-B258-8C1A35B5FA30}" srcOrd="0" destOrd="0" presId="urn:microsoft.com/office/officeart/2016/7/layout/LinearArrowProcessNumbered"/>
    <dgm:cxn modelId="{33C8CA78-3A79-45E0-A9BD-D0D619821DB7}" srcId="{0276A740-61F8-4076-A6C3-9A0D28989AE3}" destId="{3E07AD86-FFF8-4266-81EA-9158959BAB1A}" srcOrd="3" destOrd="0" parTransId="{32DE7728-6090-4D97-8B2D-B888FDF520A5}" sibTransId="{6793C2AB-8E7F-4CEF-8958-1F0D6A58A158}"/>
    <dgm:cxn modelId="{A0E88014-8B25-43DF-BA4F-C4FB7EB4F5B7}" type="presParOf" srcId="{C71C0622-7C70-4589-809B-66E1D17144AB}" destId="{922F99E1-9E03-496B-B376-2B043073935B}" srcOrd="0" destOrd="0" presId="urn:microsoft.com/office/officeart/2016/7/layout/LinearArrowProcessNumbered"/>
    <dgm:cxn modelId="{573F159D-CE0D-4157-A468-D1B98FFD5253}" type="presParOf" srcId="{922F99E1-9E03-496B-B376-2B043073935B}" destId="{463B8553-0E77-4514-8E7E-7879D69ECF95}" srcOrd="0" destOrd="0" presId="urn:microsoft.com/office/officeart/2016/7/layout/LinearArrowProcessNumbered"/>
    <dgm:cxn modelId="{7ED486DC-19C5-45E5-BC3A-3B7FB659231C}" type="presParOf" srcId="{922F99E1-9E03-496B-B376-2B043073935B}" destId="{A0D52816-607B-408B-B0F8-A75CB8D8013C}" srcOrd="1" destOrd="0" presId="urn:microsoft.com/office/officeart/2016/7/layout/LinearArrowProcessNumbered"/>
    <dgm:cxn modelId="{5E653033-6CB1-4150-ACB1-E60D338DC8E3}" type="presParOf" srcId="{A0D52816-607B-408B-B0F8-A75CB8D8013C}" destId="{78C5738B-571D-4BA1-99E6-CB5E7D55A11B}" srcOrd="0" destOrd="0" presId="urn:microsoft.com/office/officeart/2016/7/layout/LinearArrowProcessNumbered"/>
    <dgm:cxn modelId="{3230CCD4-AB96-4F1A-A6E0-D516558A5C49}" type="presParOf" srcId="{A0D52816-607B-408B-B0F8-A75CB8D8013C}" destId="{95969E91-1D50-4CBC-9333-61CD24C7178D}" srcOrd="1" destOrd="0" presId="urn:microsoft.com/office/officeart/2016/7/layout/LinearArrowProcessNumbered"/>
    <dgm:cxn modelId="{A4726729-8E4A-4774-BB97-B88AC1B65929}" type="presParOf" srcId="{A0D52816-607B-408B-B0F8-A75CB8D8013C}" destId="{871AED67-E22A-4A83-8C7F-085B20BA25C1}" srcOrd="2" destOrd="0" presId="urn:microsoft.com/office/officeart/2016/7/layout/LinearArrowProcessNumbered"/>
    <dgm:cxn modelId="{6D525832-5426-45A5-81CB-38EFA1470F6C}" type="presParOf" srcId="{A0D52816-607B-408B-B0F8-A75CB8D8013C}" destId="{559D43CA-ADBB-46EB-B572-A93C725E9D95}" srcOrd="3" destOrd="0" presId="urn:microsoft.com/office/officeart/2016/7/layout/LinearArrowProcessNumbered"/>
    <dgm:cxn modelId="{BF411D6A-A59B-46AB-A47D-834072FDE62B}" type="presParOf" srcId="{922F99E1-9E03-496B-B376-2B043073935B}" destId="{718213F8-8F02-4249-BCF2-D8A08B66295F}" srcOrd="2" destOrd="0" presId="urn:microsoft.com/office/officeart/2016/7/layout/LinearArrowProcessNumbered"/>
    <dgm:cxn modelId="{CB9B987A-2CCB-4361-A2F8-BB56C50ADA0F}" type="presParOf" srcId="{C71C0622-7C70-4589-809B-66E1D17144AB}" destId="{C2026D70-1C17-4D5B-8AB5-1FB13A0B74D5}" srcOrd="1" destOrd="0" presId="urn:microsoft.com/office/officeart/2016/7/layout/LinearArrowProcessNumbered"/>
    <dgm:cxn modelId="{1B34B92C-4FB9-45BF-9DDD-07032F89883F}" type="presParOf" srcId="{C71C0622-7C70-4589-809B-66E1D17144AB}" destId="{BAD4FDCB-A1CB-4CF3-8BE9-EC8371E89563}" srcOrd="2" destOrd="0" presId="urn:microsoft.com/office/officeart/2016/7/layout/LinearArrowProcessNumbered"/>
    <dgm:cxn modelId="{B31E7953-6354-4A4C-B04F-B4F28D0FE3DB}" type="presParOf" srcId="{BAD4FDCB-A1CB-4CF3-8BE9-EC8371E89563}" destId="{F65A3F2C-49ED-496B-8EA1-B201DBEAFA31}" srcOrd="0" destOrd="0" presId="urn:microsoft.com/office/officeart/2016/7/layout/LinearArrowProcessNumbered"/>
    <dgm:cxn modelId="{B07E96E9-60DA-444D-8487-8672E471F229}" type="presParOf" srcId="{BAD4FDCB-A1CB-4CF3-8BE9-EC8371E89563}" destId="{6C8A9550-2523-4B30-8DA2-207B4F0B2C17}" srcOrd="1" destOrd="0" presId="urn:microsoft.com/office/officeart/2016/7/layout/LinearArrowProcessNumbered"/>
    <dgm:cxn modelId="{552DF3B8-10F2-4456-99F8-CF764C5C3B00}" type="presParOf" srcId="{6C8A9550-2523-4B30-8DA2-207B4F0B2C17}" destId="{8D7CB8B5-172B-478C-8A09-D6DC2C6473EC}" srcOrd="0" destOrd="0" presId="urn:microsoft.com/office/officeart/2016/7/layout/LinearArrowProcessNumbered"/>
    <dgm:cxn modelId="{C4A1BA5A-CF36-4F80-AFAD-7234EFA33922}" type="presParOf" srcId="{6C8A9550-2523-4B30-8DA2-207B4F0B2C17}" destId="{63D580A5-BCE1-4935-A643-6E466BCD2653}" srcOrd="1" destOrd="0" presId="urn:microsoft.com/office/officeart/2016/7/layout/LinearArrowProcessNumbered"/>
    <dgm:cxn modelId="{543EEC2A-59CE-4FA2-ADF1-7A0437ABDED4}" type="presParOf" srcId="{6C8A9550-2523-4B30-8DA2-207B4F0B2C17}" destId="{A06CA794-C11D-4D20-93D6-5687BBAB17CD}" srcOrd="2" destOrd="0" presId="urn:microsoft.com/office/officeart/2016/7/layout/LinearArrowProcessNumbered"/>
    <dgm:cxn modelId="{F064F4BF-2A33-4940-966C-54449214F7D7}" type="presParOf" srcId="{6C8A9550-2523-4B30-8DA2-207B4F0B2C17}" destId="{4EE46B84-2994-4938-AA47-4FE62A4561EF}" srcOrd="3" destOrd="0" presId="urn:microsoft.com/office/officeart/2016/7/layout/LinearArrowProcessNumbered"/>
    <dgm:cxn modelId="{AB9F1428-194A-4CD2-A022-B1E91DFF8704}" type="presParOf" srcId="{BAD4FDCB-A1CB-4CF3-8BE9-EC8371E89563}" destId="{4449D3B6-DF07-4BDF-801E-BAA7B0169FD1}" srcOrd="2" destOrd="0" presId="urn:microsoft.com/office/officeart/2016/7/layout/LinearArrowProcessNumbered"/>
    <dgm:cxn modelId="{6F5D4B43-2F96-41B2-814E-A58538E57C70}" type="presParOf" srcId="{C71C0622-7C70-4589-809B-66E1D17144AB}" destId="{300FE0D5-81EC-47FF-AAD4-CAF7173DC4C7}" srcOrd="3" destOrd="0" presId="urn:microsoft.com/office/officeart/2016/7/layout/LinearArrowProcessNumbered"/>
    <dgm:cxn modelId="{1F753C9E-37D4-4CDA-9927-667A445784FD}" type="presParOf" srcId="{C71C0622-7C70-4589-809B-66E1D17144AB}" destId="{6E12CF26-684B-4A05-A810-FB35D665EDEA}" srcOrd="4" destOrd="0" presId="urn:microsoft.com/office/officeart/2016/7/layout/LinearArrowProcessNumbered"/>
    <dgm:cxn modelId="{7A641AA8-8E78-4D09-8B4D-EC95F39A2A48}" type="presParOf" srcId="{6E12CF26-684B-4A05-A810-FB35D665EDEA}" destId="{3DDE8BFB-530E-4AF8-9484-359638F5E7A0}" srcOrd="0" destOrd="0" presId="urn:microsoft.com/office/officeart/2016/7/layout/LinearArrowProcessNumbered"/>
    <dgm:cxn modelId="{53BF5604-FB36-4302-A785-A6F5969B29B9}" type="presParOf" srcId="{6E12CF26-684B-4A05-A810-FB35D665EDEA}" destId="{1994FA45-8358-4FFF-8EE6-0FE7177457D5}" srcOrd="1" destOrd="0" presId="urn:microsoft.com/office/officeart/2016/7/layout/LinearArrowProcessNumbered"/>
    <dgm:cxn modelId="{54E3C833-B1C7-493C-88AD-0C722BA351B0}" type="presParOf" srcId="{1994FA45-8358-4FFF-8EE6-0FE7177457D5}" destId="{9363D6DC-CF65-417C-BFA9-719B0E39EAA6}" srcOrd="0" destOrd="0" presId="urn:microsoft.com/office/officeart/2016/7/layout/LinearArrowProcessNumbered"/>
    <dgm:cxn modelId="{5E9AB4F1-260B-4E94-9F6B-9CC2D1C78274}" type="presParOf" srcId="{1994FA45-8358-4FFF-8EE6-0FE7177457D5}" destId="{FA2AD44E-1807-4603-BE41-833B84D01CF3}" srcOrd="1" destOrd="0" presId="urn:microsoft.com/office/officeart/2016/7/layout/LinearArrowProcessNumbered"/>
    <dgm:cxn modelId="{67079A27-D2FC-4F19-B955-1415D757ABCC}" type="presParOf" srcId="{1994FA45-8358-4FFF-8EE6-0FE7177457D5}" destId="{28740651-222A-4E0A-B258-8C1A35B5FA30}" srcOrd="2" destOrd="0" presId="urn:microsoft.com/office/officeart/2016/7/layout/LinearArrowProcessNumbered"/>
    <dgm:cxn modelId="{FC764044-96E9-47D6-B4F4-9B4CE321389F}" type="presParOf" srcId="{1994FA45-8358-4FFF-8EE6-0FE7177457D5}" destId="{48F9BC55-3010-4F9A-B99A-FCF12AEC21DB}" srcOrd="3" destOrd="0" presId="urn:microsoft.com/office/officeart/2016/7/layout/LinearArrowProcessNumbered"/>
    <dgm:cxn modelId="{B4897277-5A14-4F26-B1BA-80DF1D0E21E5}" type="presParOf" srcId="{6E12CF26-684B-4A05-A810-FB35D665EDEA}" destId="{C3029919-2AEB-4393-9867-F36B3FCC7DEF}" srcOrd="2" destOrd="0" presId="urn:microsoft.com/office/officeart/2016/7/layout/LinearArrowProcessNumbered"/>
    <dgm:cxn modelId="{7CAFC125-5FCC-4EDC-8C0C-663E0DB39024}" type="presParOf" srcId="{C71C0622-7C70-4589-809B-66E1D17144AB}" destId="{FDCA3C13-2E44-45A8-817C-AA96D44B30A6}" srcOrd="5" destOrd="0" presId="urn:microsoft.com/office/officeart/2016/7/layout/LinearArrowProcessNumbered"/>
    <dgm:cxn modelId="{31FDF260-BDB0-48FD-A0E1-78BBFCF19A0B}" type="presParOf" srcId="{C71C0622-7C70-4589-809B-66E1D17144AB}" destId="{DA16C6FD-823A-4E7F-AA44-8C38AED2D167}" srcOrd="6" destOrd="0" presId="urn:microsoft.com/office/officeart/2016/7/layout/LinearArrowProcessNumbered"/>
    <dgm:cxn modelId="{C4E6D448-CCF1-487D-B3DE-C9D86BF8AD8D}" type="presParOf" srcId="{DA16C6FD-823A-4E7F-AA44-8C38AED2D167}" destId="{A0E66721-0845-435D-920F-B58BCCCC0C4A}" srcOrd="0" destOrd="0" presId="urn:microsoft.com/office/officeart/2016/7/layout/LinearArrowProcessNumbered"/>
    <dgm:cxn modelId="{42DEDF52-85D2-41E5-BB29-EA98F8A15A49}" type="presParOf" srcId="{DA16C6FD-823A-4E7F-AA44-8C38AED2D167}" destId="{B24EAF31-FA6F-4E0C-96D5-997FB05F952E}" srcOrd="1" destOrd="0" presId="urn:microsoft.com/office/officeart/2016/7/layout/LinearArrowProcessNumbered"/>
    <dgm:cxn modelId="{BF885CC5-30E4-40BC-8CB8-329D4EFA3B64}" type="presParOf" srcId="{B24EAF31-FA6F-4E0C-96D5-997FB05F952E}" destId="{831152D4-ED38-452D-AA71-7C630CCFC3F5}" srcOrd="0" destOrd="0" presId="urn:microsoft.com/office/officeart/2016/7/layout/LinearArrowProcessNumbered"/>
    <dgm:cxn modelId="{8A1CD881-90FD-4BCC-90C1-60A3A559E867}" type="presParOf" srcId="{B24EAF31-FA6F-4E0C-96D5-997FB05F952E}" destId="{5FE9F557-7C9E-402A-967D-6CD648D7C2DA}" srcOrd="1" destOrd="0" presId="urn:microsoft.com/office/officeart/2016/7/layout/LinearArrowProcessNumbered"/>
    <dgm:cxn modelId="{93A23FD4-65DA-4056-BAB7-7E2CC918A540}" type="presParOf" srcId="{B24EAF31-FA6F-4E0C-96D5-997FB05F952E}" destId="{A16B2F2E-CED5-441C-982D-CBDF0480AC8B}" srcOrd="2" destOrd="0" presId="urn:microsoft.com/office/officeart/2016/7/layout/LinearArrowProcessNumbered"/>
    <dgm:cxn modelId="{3CB2C773-4518-414A-AA42-0252DADF4A47}" type="presParOf" srcId="{B24EAF31-FA6F-4E0C-96D5-997FB05F952E}" destId="{C4EEEEE2-A2F2-4E28-ABF7-E3DCADAB62C3}" srcOrd="3" destOrd="0" presId="urn:microsoft.com/office/officeart/2016/7/layout/LinearArrowProcessNumbered"/>
    <dgm:cxn modelId="{545DEDF2-BE2B-4D8C-8545-F2822907A28D}" type="presParOf" srcId="{DA16C6FD-823A-4E7F-AA44-8C38AED2D167}" destId="{292F5DCE-CBA1-4515-A2D8-D66689E4C38A}" srcOrd="2" destOrd="0" presId="urn:microsoft.com/office/officeart/2016/7/layout/LinearArrowProcessNumbered"/>
    <dgm:cxn modelId="{9588DC1E-4CD9-49AB-AFF8-88DAFC254D67}" type="presParOf" srcId="{C71C0622-7C70-4589-809B-66E1D17144AB}" destId="{EEF3C734-6FE9-4510-86BD-05D8EB6C380B}" srcOrd="7" destOrd="0" presId="urn:microsoft.com/office/officeart/2016/7/layout/LinearArrowProcessNumbered"/>
    <dgm:cxn modelId="{5FC1F55A-A6FB-429F-A0D4-405437E71874}" type="presParOf" srcId="{C71C0622-7C70-4589-809B-66E1D17144AB}" destId="{FAA8E047-19C7-4E08-B261-EA692ECF7BD4}" srcOrd="8" destOrd="0" presId="urn:microsoft.com/office/officeart/2016/7/layout/LinearArrowProcessNumbered"/>
    <dgm:cxn modelId="{B660728D-FD6F-4AA6-97DF-D96C87417FC1}" type="presParOf" srcId="{FAA8E047-19C7-4E08-B261-EA692ECF7BD4}" destId="{78739BB0-E9BD-4FE6-A979-9BA7B9FEAC1B}" srcOrd="0" destOrd="0" presId="urn:microsoft.com/office/officeart/2016/7/layout/LinearArrowProcessNumbered"/>
    <dgm:cxn modelId="{3C557FD5-4636-43C4-97EE-DD6D7F5A39D1}" type="presParOf" srcId="{FAA8E047-19C7-4E08-B261-EA692ECF7BD4}" destId="{395B073D-8902-43C3-AA0F-F6CC23998DBE}" srcOrd="1" destOrd="0" presId="urn:microsoft.com/office/officeart/2016/7/layout/LinearArrowProcessNumbered"/>
    <dgm:cxn modelId="{4A515670-240B-40D7-ABF2-D841DCA976E6}" type="presParOf" srcId="{395B073D-8902-43C3-AA0F-F6CC23998DBE}" destId="{D238044B-57CC-4564-96CC-6A5BAACF5226}" srcOrd="0" destOrd="0" presId="urn:microsoft.com/office/officeart/2016/7/layout/LinearArrowProcessNumbered"/>
    <dgm:cxn modelId="{AFB23534-619A-4350-B42E-4A8C876C60E6}" type="presParOf" srcId="{395B073D-8902-43C3-AA0F-F6CC23998DBE}" destId="{32774D70-96B0-4157-8580-B3E5D1914135}" srcOrd="1" destOrd="0" presId="urn:microsoft.com/office/officeart/2016/7/layout/LinearArrowProcessNumbered"/>
    <dgm:cxn modelId="{02320FCF-027B-4CAA-A76B-DAA5DA63E08E}" type="presParOf" srcId="{395B073D-8902-43C3-AA0F-F6CC23998DBE}" destId="{096D60E9-E62C-429C-AC8A-BEA5987DACC0}" srcOrd="2" destOrd="0" presId="urn:microsoft.com/office/officeart/2016/7/layout/LinearArrowProcessNumbered"/>
    <dgm:cxn modelId="{2042912B-9178-470A-AA0F-446115A7C2FD}" type="presParOf" srcId="{395B073D-8902-43C3-AA0F-F6CC23998DBE}" destId="{85F81333-0605-481E-84EA-143A23DCC2DC}" srcOrd="3" destOrd="0" presId="urn:microsoft.com/office/officeart/2016/7/layout/LinearArrowProcessNumbered"/>
    <dgm:cxn modelId="{8088F263-A8F9-42F8-AAE6-2AE6801163BA}" type="presParOf" srcId="{FAA8E047-19C7-4E08-B261-EA692ECF7BD4}" destId="{04AA50F8-4964-46E6-B22A-9D5C0A4DD267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C2A4C70-459C-4E13-A0A7-C9614552EB9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885612D-5D02-42A2-8A00-2FB8F19F3D80}">
      <dgm:prSet/>
      <dgm:spPr/>
      <dgm:t>
        <a:bodyPr/>
        <a:lstStyle/>
        <a:p>
          <a:r>
            <a:rPr lang="ru-RU" dirty="0"/>
            <a:t>Задачи </a:t>
          </a:r>
          <a:r>
            <a:rPr lang="ru-RU" dirty="0" smtClean="0"/>
            <a:t>программы «Веселый рюкзачок»</a:t>
          </a:r>
          <a:endParaRPr lang="en-US" dirty="0"/>
        </a:p>
      </dgm:t>
    </dgm:pt>
    <dgm:pt modelId="{70E6FE32-FA4D-4C53-819C-9071C1A60B26}" type="parTrans" cxnId="{EFBDDDF8-24F8-4C31-9F44-7F2A2BF5881C}">
      <dgm:prSet/>
      <dgm:spPr/>
      <dgm:t>
        <a:bodyPr/>
        <a:lstStyle/>
        <a:p>
          <a:endParaRPr lang="en-US"/>
        </a:p>
      </dgm:t>
    </dgm:pt>
    <dgm:pt modelId="{C5E329FD-74D9-426E-B083-B954C6F0475E}" type="sibTrans" cxnId="{EFBDDDF8-24F8-4C31-9F44-7F2A2BF5881C}">
      <dgm:prSet/>
      <dgm:spPr/>
      <dgm:t>
        <a:bodyPr/>
        <a:lstStyle/>
        <a:p>
          <a:endParaRPr lang="en-US"/>
        </a:p>
      </dgm:t>
    </dgm:pt>
    <dgm:pt modelId="{4302464C-BE16-4313-B742-968382B4C325}">
      <dgm:prSet/>
      <dgm:spPr/>
      <dgm:t>
        <a:bodyPr/>
        <a:lstStyle/>
        <a:p>
          <a:pPr algn="just"/>
          <a:r>
            <a:rPr lang="ru-RU" dirty="0"/>
            <a:t>•	</a:t>
          </a:r>
          <a:r>
            <a:rPr lang="ru-RU" b="0" i="0" dirty="0" smtClean="0"/>
            <a:t>целостное развитие личности средствами рекреационного, эколого-оздоровительного, краеведческого туризма</a:t>
          </a:r>
          <a:endParaRPr lang="en-US" dirty="0"/>
        </a:p>
      </dgm:t>
    </dgm:pt>
    <dgm:pt modelId="{99AA180C-0A63-45C8-8DFC-50441D87CA92}" type="parTrans" cxnId="{D15E946B-6685-48FF-B7DC-FD20C410836D}">
      <dgm:prSet/>
      <dgm:spPr/>
      <dgm:t>
        <a:bodyPr/>
        <a:lstStyle/>
        <a:p>
          <a:endParaRPr lang="en-US"/>
        </a:p>
      </dgm:t>
    </dgm:pt>
    <dgm:pt modelId="{37C9B980-1BCE-4131-9D1A-0B753FA3CCA1}" type="sibTrans" cxnId="{D15E946B-6685-48FF-B7DC-FD20C410836D}">
      <dgm:prSet/>
      <dgm:spPr/>
      <dgm:t>
        <a:bodyPr/>
        <a:lstStyle/>
        <a:p>
          <a:endParaRPr lang="en-US"/>
        </a:p>
      </dgm:t>
    </dgm:pt>
    <dgm:pt modelId="{5EB4DD6E-6ED1-4677-B347-9E9CBE6EEA37}">
      <dgm:prSet/>
      <dgm:spPr/>
      <dgm:t>
        <a:bodyPr/>
        <a:lstStyle/>
        <a:p>
          <a:pPr algn="just"/>
          <a:r>
            <a:rPr lang="ru-RU" dirty="0"/>
            <a:t>•	</a:t>
          </a:r>
          <a:r>
            <a:rPr lang="ru-RU" b="0" i="0" dirty="0" smtClean="0"/>
            <a:t>формирование мотивации к самостоятельной двигательной и эколого-познавательной деятельности;</a:t>
          </a:r>
          <a:endParaRPr lang="en-US" dirty="0"/>
        </a:p>
      </dgm:t>
    </dgm:pt>
    <dgm:pt modelId="{5C031877-5A1A-453A-BB10-9E57FEC888EB}" type="parTrans" cxnId="{4A0BCC4E-9914-4944-850F-49E5EFA64081}">
      <dgm:prSet/>
      <dgm:spPr/>
      <dgm:t>
        <a:bodyPr/>
        <a:lstStyle/>
        <a:p>
          <a:endParaRPr lang="en-US"/>
        </a:p>
      </dgm:t>
    </dgm:pt>
    <dgm:pt modelId="{8ADAF47A-6B0A-4E59-A7BC-58A988302B05}" type="sibTrans" cxnId="{4A0BCC4E-9914-4944-850F-49E5EFA64081}">
      <dgm:prSet/>
      <dgm:spPr/>
      <dgm:t>
        <a:bodyPr/>
        <a:lstStyle/>
        <a:p>
          <a:endParaRPr lang="en-US"/>
        </a:p>
      </dgm:t>
    </dgm:pt>
    <dgm:pt modelId="{9520903A-D34E-4B48-A99F-39B9EE1DAD45}">
      <dgm:prSet/>
      <dgm:spPr/>
      <dgm:t>
        <a:bodyPr/>
        <a:lstStyle/>
        <a:p>
          <a:pPr algn="just"/>
          <a:r>
            <a:rPr lang="ru-RU" dirty="0"/>
            <a:t>•	</a:t>
          </a:r>
          <a:r>
            <a:rPr lang="ru-RU" b="0" i="0" dirty="0" smtClean="0"/>
            <a:t>освоение детьми ценностей общества, природы, здоровья, физической культуры. </a:t>
          </a:r>
          <a:endParaRPr lang="en-US" dirty="0"/>
        </a:p>
      </dgm:t>
    </dgm:pt>
    <dgm:pt modelId="{2BD2578B-E092-4FC6-A6BD-F27B1508F252}" type="parTrans" cxnId="{90CBFE28-09B6-450F-AB36-4D61BD6D772A}">
      <dgm:prSet/>
      <dgm:spPr/>
      <dgm:t>
        <a:bodyPr/>
        <a:lstStyle/>
        <a:p>
          <a:endParaRPr lang="en-US"/>
        </a:p>
      </dgm:t>
    </dgm:pt>
    <dgm:pt modelId="{16CE4A83-9459-4999-B9AB-764D1717E619}" type="sibTrans" cxnId="{90CBFE28-09B6-450F-AB36-4D61BD6D772A}">
      <dgm:prSet/>
      <dgm:spPr/>
      <dgm:t>
        <a:bodyPr/>
        <a:lstStyle/>
        <a:p>
          <a:endParaRPr lang="en-US"/>
        </a:p>
      </dgm:t>
    </dgm:pt>
    <dgm:pt modelId="{771783A2-586B-4B0B-8191-C7E881A42A3C}" type="pres">
      <dgm:prSet presAssocID="{4C2A4C70-459C-4E13-A0A7-C9614552EB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16F685-283C-4B2A-AE20-A42FEAB55354}" type="pres">
      <dgm:prSet presAssocID="{F885612D-5D02-42A2-8A00-2FB8F19F3D8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31CA2-BF72-42B8-A202-D51183D32D0A}" type="pres">
      <dgm:prSet presAssocID="{C5E329FD-74D9-426E-B083-B954C6F0475E}" presName="spacer" presStyleCnt="0"/>
      <dgm:spPr/>
    </dgm:pt>
    <dgm:pt modelId="{53C04808-9E76-4397-AB26-F0B0D678E600}" type="pres">
      <dgm:prSet presAssocID="{4302464C-BE16-4313-B742-968382B4C32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5B944-EDF6-4007-97AC-F8A9074F9B65}" type="pres">
      <dgm:prSet presAssocID="{37C9B980-1BCE-4131-9D1A-0B753FA3CCA1}" presName="spacer" presStyleCnt="0"/>
      <dgm:spPr/>
    </dgm:pt>
    <dgm:pt modelId="{E2101E30-5C64-49E3-937E-F6F1774565C3}" type="pres">
      <dgm:prSet presAssocID="{5EB4DD6E-6ED1-4677-B347-9E9CBE6EEA3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EECF3-A59D-49C1-B7E3-B04815C44637}" type="pres">
      <dgm:prSet presAssocID="{8ADAF47A-6B0A-4E59-A7BC-58A988302B05}" presName="spacer" presStyleCnt="0"/>
      <dgm:spPr/>
    </dgm:pt>
    <dgm:pt modelId="{722851D9-D1F7-4FFD-931A-D8328D61858A}" type="pres">
      <dgm:prSet presAssocID="{9520903A-D34E-4B48-A99F-39B9EE1DAD4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0BCC4E-9914-4944-850F-49E5EFA64081}" srcId="{4C2A4C70-459C-4E13-A0A7-C9614552EB90}" destId="{5EB4DD6E-6ED1-4677-B347-9E9CBE6EEA37}" srcOrd="2" destOrd="0" parTransId="{5C031877-5A1A-453A-BB10-9E57FEC888EB}" sibTransId="{8ADAF47A-6B0A-4E59-A7BC-58A988302B05}"/>
    <dgm:cxn modelId="{C7B2D79F-4BCA-4658-A7ED-244673D3393A}" type="presOf" srcId="{9520903A-D34E-4B48-A99F-39B9EE1DAD45}" destId="{722851D9-D1F7-4FFD-931A-D8328D61858A}" srcOrd="0" destOrd="0" presId="urn:microsoft.com/office/officeart/2005/8/layout/vList2"/>
    <dgm:cxn modelId="{EFBDDDF8-24F8-4C31-9F44-7F2A2BF5881C}" srcId="{4C2A4C70-459C-4E13-A0A7-C9614552EB90}" destId="{F885612D-5D02-42A2-8A00-2FB8F19F3D80}" srcOrd="0" destOrd="0" parTransId="{70E6FE32-FA4D-4C53-819C-9071C1A60B26}" sibTransId="{C5E329FD-74D9-426E-B083-B954C6F0475E}"/>
    <dgm:cxn modelId="{D15E946B-6685-48FF-B7DC-FD20C410836D}" srcId="{4C2A4C70-459C-4E13-A0A7-C9614552EB90}" destId="{4302464C-BE16-4313-B742-968382B4C325}" srcOrd="1" destOrd="0" parTransId="{99AA180C-0A63-45C8-8DFC-50441D87CA92}" sibTransId="{37C9B980-1BCE-4131-9D1A-0B753FA3CCA1}"/>
    <dgm:cxn modelId="{5BBE8262-A6CC-43A9-82D4-733DD42BC8DF}" type="presOf" srcId="{F885612D-5D02-42A2-8A00-2FB8F19F3D80}" destId="{B816F685-283C-4B2A-AE20-A42FEAB55354}" srcOrd="0" destOrd="0" presId="urn:microsoft.com/office/officeart/2005/8/layout/vList2"/>
    <dgm:cxn modelId="{B3360B2A-088A-49FB-AB84-9BDC27A31775}" type="presOf" srcId="{4302464C-BE16-4313-B742-968382B4C325}" destId="{53C04808-9E76-4397-AB26-F0B0D678E600}" srcOrd="0" destOrd="0" presId="urn:microsoft.com/office/officeart/2005/8/layout/vList2"/>
    <dgm:cxn modelId="{0BA6906D-155D-4D86-891A-E87DE83CD0CD}" type="presOf" srcId="{5EB4DD6E-6ED1-4677-B347-9E9CBE6EEA37}" destId="{E2101E30-5C64-49E3-937E-F6F1774565C3}" srcOrd="0" destOrd="0" presId="urn:microsoft.com/office/officeart/2005/8/layout/vList2"/>
    <dgm:cxn modelId="{C0B7E2C0-9CA2-4128-8429-9D2C0A9AC80A}" type="presOf" srcId="{4C2A4C70-459C-4E13-A0A7-C9614552EB90}" destId="{771783A2-586B-4B0B-8191-C7E881A42A3C}" srcOrd="0" destOrd="0" presId="urn:microsoft.com/office/officeart/2005/8/layout/vList2"/>
    <dgm:cxn modelId="{90CBFE28-09B6-450F-AB36-4D61BD6D772A}" srcId="{4C2A4C70-459C-4E13-A0A7-C9614552EB90}" destId="{9520903A-D34E-4B48-A99F-39B9EE1DAD45}" srcOrd="3" destOrd="0" parTransId="{2BD2578B-E092-4FC6-A6BD-F27B1508F252}" sibTransId="{16CE4A83-9459-4999-B9AB-764D1717E619}"/>
    <dgm:cxn modelId="{E0236F24-626A-4B5E-AD16-BE0B6DA41E3C}" type="presParOf" srcId="{771783A2-586B-4B0B-8191-C7E881A42A3C}" destId="{B816F685-283C-4B2A-AE20-A42FEAB55354}" srcOrd="0" destOrd="0" presId="urn:microsoft.com/office/officeart/2005/8/layout/vList2"/>
    <dgm:cxn modelId="{AEFDD2EC-10A4-47E3-A24C-16ADBAD2F1C8}" type="presParOf" srcId="{771783A2-586B-4B0B-8191-C7E881A42A3C}" destId="{28731CA2-BF72-42B8-A202-D51183D32D0A}" srcOrd="1" destOrd="0" presId="urn:microsoft.com/office/officeart/2005/8/layout/vList2"/>
    <dgm:cxn modelId="{9E0BE2EF-FD62-4B11-B733-BC81820B1581}" type="presParOf" srcId="{771783A2-586B-4B0B-8191-C7E881A42A3C}" destId="{53C04808-9E76-4397-AB26-F0B0D678E600}" srcOrd="2" destOrd="0" presId="urn:microsoft.com/office/officeart/2005/8/layout/vList2"/>
    <dgm:cxn modelId="{E1129B61-8D2D-44AE-9925-E95E6C6C9137}" type="presParOf" srcId="{771783A2-586B-4B0B-8191-C7E881A42A3C}" destId="{4485B944-EDF6-4007-97AC-F8A9074F9B65}" srcOrd="3" destOrd="0" presId="urn:microsoft.com/office/officeart/2005/8/layout/vList2"/>
    <dgm:cxn modelId="{540D2D27-9D4D-44E3-A0C5-77173ABBDF14}" type="presParOf" srcId="{771783A2-586B-4B0B-8191-C7E881A42A3C}" destId="{E2101E30-5C64-49E3-937E-F6F1774565C3}" srcOrd="4" destOrd="0" presId="urn:microsoft.com/office/officeart/2005/8/layout/vList2"/>
    <dgm:cxn modelId="{B997E760-B3DA-4703-ACC2-7D8FC11EF0B5}" type="presParOf" srcId="{771783A2-586B-4B0B-8191-C7E881A42A3C}" destId="{3ABEECF3-A59D-49C1-B7E3-B04815C44637}" srcOrd="5" destOrd="0" presId="urn:microsoft.com/office/officeart/2005/8/layout/vList2"/>
    <dgm:cxn modelId="{88BCE475-DE5E-4759-B44D-B8D30E3D5C7F}" type="presParOf" srcId="{771783A2-586B-4B0B-8191-C7E881A42A3C}" destId="{722851D9-D1F7-4FFD-931A-D8328D61858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C2A4C70-459C-4E13-A0A7-C9614552EB9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885612D-5D02-42A2-8A00-2FB8F19F3D80}">
      <dgm:prSet/>
      <dgm:spPr/>
      <dgm:t>
        <a:bodyPr/>
        <a:lstStyle/>
        <a:p>
          <a:r>
            <a:rPr lang="ru-RU" b="0" i="0" dirty="0" smtClean="0"/>
            <a:t>Ребёнок приобретает хорошую физическую форму, повышается индекс здоровья детей. </a:t>
          </a:r>
          <a:endParaRPr lang="en-US" dirty="0"/>
        </a:p>
      </dgm:t>
    </dgm:pt>
    <dgm:pt modelId="{70E6FE32-FA4D-4C53-819C-9071C1A60B26}" type="parTrans" cxnId="{EFBDDDF8-24F8-4C31-9F44-7F2A2BF5881C}">
      <dgm:prSet/>
      <dgm:spPr/>
      <dgm:t>
        <a:bodyPr/>
        <a:lstStyle/>
        <a:p>
          <a:endParaRPr lang="en-US"/>
        </a:p>
      </dgm:t>
    </dgm:pt>
    <dgm:pt modelId="{C5E329FD-74D9-426E-B083-B954C6F0475E}" type="sibTrans" cxnId="{EFBDDDF8-24F8-4C31-9F44-7F2A2BF5881C}">
      <dgm:prSet/>
      <dgm:spPr/>
      <dgm:t>
        <a:bodyPr/>
        <a:lstStyle/>
        <a:p>
          <a:endParaRPr lang="en-US"/>
        </a:p>
      </dgm:t>
    </dgm:pt>
    <dgm:pt modelId="{4302464C-BE16-4313-B742-968382B4C325}">
      <dgm:prSet/>
      <dgm:spPr/>
      <dgm:t>
        <a:bodyPr/>
        <a:lstStyle/>
        <a:p>
          <a:pPr algn="just"/>
          <a:r>
            <a:rPr lang="ru-RU" b="0" i="0" dirty="0" smtClean="0"/>
            <a:t>Ребёнок не испытывает тревожности по отношению к природе, проявляет любознательность, задаёт вопросы взрослым и сверстникам, интересуется причинно-следственными связями.</a:t>
          </a:r>
          <a:endParaRPr lang="en-US" dirty="0"/>
        </a:p>
      </dgm:t>
    </dgm:pt>
    <dgm:pt modelId="{99AA180C-0A63-45C8-8DFC-50441D87CA92}" type="parTrans" cxnId="{D15E946B-6685-48FF-B7DC-FD20C410836D}">
      <dgm:prSet/>
      <dgm:spPr/>
      <dgm:t>
        <a:bodyPr/>
        <a:lstStyle/>
        <a:p>
          <a:endParaRPr lang="en-US"/>
        </a:p>
      </dgm:t>
    </dgm:pt>
    <dgm:pt modelId="{37C9B980-1BCE-4131-9D1A-0B753FA3CCA1}" type="sibTrans" cxnId="{D15E946B-6685-48FF-B7DC-FD20C410836D}">
      <dgm:prSet/>
      <dgm:spPr/>
      <dgm:t>
        <a:bodyPr/>
        <a:lstStyle/>
        <a:p>
          <a:endParaRPr lang="en-US"/>
        </a:p>
      </dgm:t>
    </dgm:pt>
    <dgm:pt modelId="{5EB4DD6E-6ED1-4677-B347-9E9CBE6EEA37}">
      <dgm:prSet/>
      <dgm:spPr/>
      <dgm:t>
        <a:bodyPr/>
        <a:lstStyle/>
        <a:p>
          <a:pPr algn="just"/>
          <a:r>
            <a:rPr lang="ru-RU" b="0" i="0" dirty="0" smtClean="0"/>
            <a:t>Ребёнок находится в гармонии с собой и с другими людьми, обретает социальную уверенность, способен договариваться, учитывать интересы и чувства других.</a:t>
          </a:r>
          <a:endParaRPr lang="en-US" dirty="0"/>
        </a:p>
      </dgm:t>
    </dgm:pt>
    <dgm:pt modelId="{5C031877-5A1A-453A-BB10-9E57FEC888EB}" type="parTrans" cxnId="{4A0BCC4E-9914-4944-850F-49E5EFA64081}">
      <dgm:prSet/>
      <dgm:spPr/>
      <dgm:t>
        <a:bodyPr/>
        <a:lstStyle/>
        <a:p>
          <a:endParaRPr lang="en-US"/>
        </a:p>
      </dgm:t>
    </dgm:pt>
    <dgm:pt modelId="{8ADAF47A-6B0A-4E59-A7BC-58A988302B05}" type="sibTrans" cxnId="{4A0BCC4E-9914-4944-850F-49E5EFA64081}">
      <dgm:prSet/>
      <dgm:spPr/>
      <dgm:t>
        <a:bodyPr/>
        <a:lstStyle/>
        <a:p>
          <a:endParaRPr lang="en-US"/>
        </a:p>
      </dgm:t>
    </dgm:pt>
    <dgm:pt modelId="{9520903A-D34E-4B48-A99F-39B9EE1DAD45}">
      <dgm:prSet/>
      <dgm:spPr/>
      <dgm:t>
        <a:bodyPr/>
        <a:lstStyle/>
        <a:p>
          <a:pPr algn="just"/>
          <a:r>
            <a:rPr lang="ru-RU" b="0" i="0" dirty="0" smtClean="0"/>
            <a:t>Ребёнок овладевает нормативным поведением в разных формах туристской деятельности, подчиняется необходимым на туристической прогулке правилам.</a:t>
          </a:r>
          <a:endParaRPr lang="en-US" dirty="0"/>
        </a:p>
      </dgm:t>
    </dgm:pt>
    <dgm:pt modelId="{2BD2578B-E092-4FC6-A6BD-F27B1508F252}" type="parTrans" cxnId="{90CBFE28-09B6-450F-AB36-4D61BD6D772A}">
      <dgm:prSet/>
      <dgm:spPr/>
      <dgm:t>
        <a:bodyPr/>
        <a:lstStyle/>
        <a:p>
          <a:endParaRPr lang="en-US"/>
        </a:p>
      </dgm:t>
    </dgm:pt>
    <dgm:pt modelId="{16CE4A83-9459-4999-B9AB-764D1717E619}" type="sibTrans" cxnId="{90CBFE28-09B6-450F-AB36-4D61BD6D772A}">
      <dgm:prSet/>
      <dgm:spPr/>
      <dgm:t>
        <a:bodyPr/>
        <a:lstStyle/>
        <a:p>
          <a:endParaRPr lang="en-US"/>
        </a:p>
      </dgm:t>
    </dgm:pt>
    <dgm:pt modelId="{771783A2-586B-4B0B-8191-C7E881A42A3C}" type="pres">
      <dgm:prSet presAssocID="{4C2A4C70-459C-4E13-A0A7-C9614552EB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16F685-283C-4B2A-AE20-A42FEAB55354}" type="pres">
      <dgm:prSet presAssocID="{F885612D-5D02-42A2-8A00-2FB8F19F3D80}" presName="parentText" presStyleLbl="node1" presStyleIdx="0" presStyleCnt="4" custLinFactNeighborX="-66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31CA2-BF72-42B8-A202-D51183D32D0A}" type="pres">
      <dgm:prSet presAssocID="{C5E329FD-74D9-426E-B083-B954C6F0475E}" presName="spacer" presStyleCnt="0"/>
      <dgm:spPr/>
    </dgm:pt>
    <dgm:pt modelId="{53C04808-9E76-4397-AB26-F0B0D678E600}" type="pres">
      <dgm:prSet presAssocID="{4302464C-BE16-4313-B742-968382B4C32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5B944-EDF6-4007-97AC-F8A9074F9B65}" type="pres">
      <dgm:prSet presAssocID="{37C9B980-1BCE-4131-9D1A-0B753FA3CCA1}" presName="spacer" presStyleCnt="0"/>
      <dgm:spPr/>
    </dgm:pt>
    <dgm:pt modelId="{E2101E30-5C64-49E3-937E-F6F1774565C3}" type="pres">
      <dgm:prSet presAssocID="{5EB4DD6E-6ED1-4677-B347-9E9CBE6EEA3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EECF3-A59D-49C1-B7E3-B04815C44637}" type="pres">
      <dgm:prSet presAssocID="{8ADAF47A-6B0A-4E59-A7BC-58A988302B05}" presName="spacer" presStyleCnt="0"/>
      <dgm:spPr/>
    </dgm:pt>
    <dgm:pt modelId="{722851D9-D1F7-4FFD-931A-D8328D61858A}" type="pres">
      <dgm:prSet presAssocID="{9520903A-D34E-4B48-A99F-39B9EE1DAD4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0BCC4E-9914-4944-850F-49E5EFA64081}" srcId="{4C2A4C70-459C-4E13-A0A7-C9614552EB90}" destId="{5EB4DD6E-6ED1-4677-B347-9E9CBE6EEA37}" srcOrd="2" destOrd="0" parTransId="{5C031877-5A1A-453A-BB10-9E57FEC888EB}" sibTransId="{8ADAF47A-6B0A-4E59-A7BC-58A988302B05}"/>
    <dgm:cxn modelId="{C7B2D79F-4BCA-4658-A7ED-244673D3393A}" type="presOf" srcId="{9520903A-D34E-4B48-A99F-39B9EE1DAD45}" destId="{722851D9-D1F7-4FFD-931A-D8328D61858A}" srcOrd="0" destOrd="0" presId="urn:microsoft.com/office/officeart/2005/8/layout/vList2"/>
    <dgm:cxn modelId="{EFBDDDF8-24F8-4C31-9F44-7F2A2BF5881C}" srcId="{4C2A4C70-459C-4E13-A0A7-C9614552EB90}" destId="{F885612D-5D02-42A2-8A00-2FB8F19F3D80}" srcOrd="0" destOrd="0" parTransId="{70E6FE32-FA4D-4C53-819C-9071C1A60B26}" sibTransId="{C5E329FD-74D9-426E-B083-B954C6F0475E}"/>
    <dgm:cxn modelId="{D15E946B-6685-48FF-B7DC-FD20C410836D}" srcId="{4C2A4C70-459C-4E13-A0A7-C9614552EB90}" destId="{4302464C-BE16-4313-B742-968382B4C325}" srcOrd="1" destOrd="0" parTransId="{99AA180C-0A63-45C8-8DFC-50441D87CA92}" sibTransId="{37C9B980-1BCE-4131-9D1A-0B753FA3CCA1}"/>
    <dgm:cxn modelId="{5BBE8262-A6CC-43A9-82D4-733DD42BC8DF}" type="presOf" srcId="{F885612D-5D02-42A2-8A00-2FB8F19F3D80}" destId="{B816F685-283C-4B2A-AE20-A42FEAB55354}" srcOrd="0" destOrd="0" presId="urn:microsoft.com/office/officeart/2005/8/layout/vList2"/>
    <dgm:cxn modelId="{B3360B2A-088A-49FB-AB84-9BDC27A31775}" type="presOf" srcId="{4302464C-BE16-4313-B742-968382B4C325}" destId="{53C04808-9E76-4397-AB26-F0B0D678E600}" srcOrd="0" destOrd="0" presId="urn:microsoft.com/office/officeart/2005/8/layout/vList2"/>
    <dgm:cxn modelId="{0BA6906D-155D-4D86-891A-E87DE83CD0CD}" type="presOf" srcId="{5EB4DD6E-6ED1-4677-B347-9E9CBE6EEA37}" destId="{E2101E30-5C64-49E3-937E-F6F1774565C3}" srcOrd="0" destOrd="0" presId="urn:microsoft.com/office/officeart/2005/8/layout/vList2"/>
    <dgm:cxn modelId="{C0B7E2C0-9CA2-4128-8429-9D2C0A9AC80A}" type="presOf" srcId="{4C2A4C70-459C-4E13-A0A7-C9614552EB90}" destId="{771783A2-586B-4B0B-8191-C7E881A42A3C}" srcOrd="0" destOrd="0" presId="urn:microsoft.com/office/officeart/2005/8/layout/vList2"/>
    <dgm:cxn modelId="{90CBFE28-09B6-450F-AB36-4D61BD6D772A}" srcId="{4C2A4C70-459C-4E13-A0A7-C9614552EB90}" destId="{9520903A-D34E-4B48-A99F-39B9EE1DAD45}" srcOrd="3" destOrd="0" parTransId="{2BD2578B-E092-4FC6-A6BD-F27B1508F252}" sibTransId="{16CE4A83-9459-4999-B9AB-764D1717E619}"/>
    <dgm:cxn modelId="{E0236F24-626A-4B5E-AD16-BE0B6DA41E3C}" type="presParOf" srcId="{771783A2-586B-4B0B-8191-C7E881A42A3C}" destId="{B816F685-283C-4B2A-AE20-A42FEAB55354}" srcOrd="0" destOrd="0" presId="urn:microsoft.com/office/officeart/2005/8/layout/vList2"/>
    <dgm:cxn modelId="{AEFDD2EC-10A4-47E3-A24C-16ADBAD2F1C8}" type="presParOf" srcId="{771783A2-586B-4B0B-8191-C7E881A42A3C}" destId="{28731CA2-BF72-42B8-A202-D51183D32D0A}" srcOrd="1" destOrd="0" presId="urn:microsoft.com/office/officeart/2005/8/layout/vList2"/>
    <dgm:cxn modelId="{9E0BE2EF-FD62-4B11-B733-BC81820B1581}" type="presParOf" srcId="{771783A2-586B-4B0B-8191-C7E881A42A3C}" destId="{53C04808-9E76-4397-AB26-F0B0D678E600}" srcOrd="2" destOrd="0" presId="urn:microsoft.com/office/officeart/2005/8/layout/vList2"/>
    <dgm:cxn modelId="{E1129B61-8D2D-44AE-9925-E95E6C6C9137}" type="presParOf" srcId="{771783A2-586B-4B0B-8191-C7E881A42A3C}" destId="{4485B944-EDF6-4007-97AC-F8A9074F9B65}" srcOrd="3" destOrd="0" presId="urn:microsoft.com/office/officeart/2005/8/layout/vList2"/>
    <dgm:cxn modelId="{540D2D27-9D4D-44E3-A0C5-77173ABBDF14}" type="presParOf" srcId="{771783A2-586B-4B0B-8191-C7E881A42A3C}" destId="{E2101E30-5C64-49E3-937E-F6F1774565C3}" srcOrd="4" destOrd="0" presId="urn:microsoft.com/office/officeart/2005/8/layout/vList2"/>
    <dgm:cxn modelId="{B997E760-B3DA-4703-ACC2-7D8FC11EF0B5}" type="presParOf" srcId="{771783A2-586B-4B0B-8191-C7E881A42A3C}" destId="{3ABEECF3-A59D-49C1-B7E3-B04815C44637}" srcOrd="5" destOrd="0" presId="urn:microsoft.com/office/officeart/2005/8/layout/vList2"/>
    <dgm:cxn modelId="{88BCE475-DE5E-4759-B44D-B8D30E3D5C7F}" type="presParOf" srcId="{771783A2-586B-4B0B-8191-C7E881A42A3C}" destId="{722851D9-D1F7-4FFD-931A-D8328D61858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C2A4C70-459C-4E13-A0A7-C9614552EB9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885612D-5D02-42A2-8A00-2FB8F19F3D80}">
      <dgm:prSet custT="1"/>
      <dgm:spPr/>
      <dgm:t>
        <a:bodyPr/>
        <a:lstStyle/>
        <a:p>
          <a:r>
            <a:rPr lang="ru-RU" sz="2800" b="1" dirty="0"/>
            <a:t>Задачи </a:t>
          </a:r>
          <a:r>
            <a:rPr lang="ru-RU" sz="2800" b="1" dirty="0" smtClean="0"/>
            <a:t>программы «С чистым сердцем»</a:t>
          </a:r>
          <a:endParaRPr lang="en-US" sz="2800" b="1" dirty="0"/>
        </a:p>
      </dgm:t>
    </dgm:pt>
    <dgm:pt modelId="{70E6FE32-FA4D-4C53-819C-9071C1A60B26}" type="parTrans" cxnId="{EFBDDDF8-24F8-4C31-9F44-7F2A2BF5881C}">
      <dgm:prSet/>
      <dgm:spPr/>
      <dgm:t>
        <a:bodyPr/>
        <a:lstStyle/>
        <a:p>
          <a:endParaRPr lang="en-US"/>
        </a:p>
      </dgm:t>
    </dgm:pt>
    <dgm:pt modelId="{C5E329FD-74D9-426E-B083-B954C6F0475E}" type="sibTrans" cxnId="{EFBDDDF8-24F8-4C31-9F44-7F2A2BF5881C}">
      <dgm:prSet/>
      <dgm:spPr/>
      <dgm:t>
        <a:bodyPr/>
        <a:lstStyle/>
        <a:p>
          <a:endParaRPr lang="en-US"/>
        </a:p>
      </dgm:t>
    </dgm:pt>
    <dgm:pt modelId="{4302464C-BE16-4313-B742-968382B4C325}">
      <dgm:prSet/>
      <dgm:spPr/>
      <dgm:t>
        <a:bodyPr/>
        <a:lstStyle/>
        <a:p>
          <a:pPr algn="just"/>
          <a:r>
            <a:rPr lang="ru-RU" dirty="0"/>
            <a:t>•	</a:t>
          </a:r>
          <a:r>
            <a:rPr lang="ru-RU" b="0" i="0" dirty="0" smtClean="0"/>
            <a:t>формировать нравственные представления о выдающихся личностях родного края (исторических личностях и героях современности)</a:t>
          </a:r>
          <a:endParaRPr lang="en-US" dirty="0"/>
        </a:p>
      </dgm:t>
    </dgm:pt>
    <dgm:pt modelId="{99AA180C-0A63-45C8-8DFC-50441D87CA92}" type="parTrans" cxnId="{D15E946B-6685-48FF-B7DC-FD20C410836D}">
      <dgm:prSet/>
      <dgm:spPr/>
      <dgm:t>
        <a:bodyPr/>
        <a:lstStyle/>
        <a:p>
          <a:endParaRPr lang="en-US"/>
        </a:p>
      </dgm:t>
    </dgm:pt>
    <dgm:pt modelId="{37C9B980-1BCE-4131-9D1A-0B753FA3CCA1}" type="sibTrans" cxnId="{D15E946B-6685-48FF-B7DC-FD20C410836D}">
      <dgm:prSet/>
      <dgm:spPr/>
      <dgm:t>
        <a:bodyPr/>
        <a:lstStyle/>
        <a:p>
          <a:endParaRPr lang="en-US"/>
        </a:p>
      </dgm:t>
    </dgm:pt>
    <dgm:pt modelId="{5EB4DD6E-6ED1-4677-B347-9E9CBE6EEA37}">
      <dgm:prSet/>
      <dgm:spPr/>
      <dgm:t>
        <a:bodyPr/>
        <a:lstStyle/>
        <a:p>
          <a:pPr algn="just"/>
          <a:r>
            <a:rPr lang="ru-RU" dirty="0"/>
            <a:t>•	</a:t>
          </a:r>
          <a:r>
            <a:rPr lang="ru-RU" b="0" i="0" dirty="0" smtClean="0"/>
            <a:t>формировать представления о нравственности и нравственных чувствах человека (чувство патриотизма), о его нравственном облике (доброта, милосердие, трудолюбие), нравственном поведении (умение общаться и взаимодействовать со взрослыми и сверстниками)</a:t>
          </a:r>
          <a:endParaRPr lang="en-US" dirty="0"/>
        </a:p>
      </dgm:t>
    </dgm:pt>
    <dgm:pt modelId="{5C031877-5A1A-453A-BB10-9E57FEC888EB}" type="parTrans" cxnId="{4A0BCC4E-9914-4944-850F-49E5EFA64081}">
      <dgm:prSet/>
      <dgm:spPr/>
      <dgm:t>
        <a:bodyPr/>
        <a:lstStyle/>
        <a:p>
          <a:endParaRPr lang="en-US"/>
        </a:p>
      </dgm:t>
    </dgm:pt>
    <dgm:pt modelId="{8ADAF47A-6B0A-4E59-A7BC-58A988302B05}" type="sibTrans" cxnId="{4A0BCC4E-9914-4944-850F-49E5EFA64081}">
      <dgm:prSet/>
      <dgm:spPr/>
      <dgm:t>
        <a:bodyPr/>
        <a:lstStyle/>
        <a:p>
          <a:endParaRPr lang="en-US"/>
        </a:p>
      </dgm:t>
    </dgm:pt>
    <dgm:pt modelId="{9520903A-D34E-4B48-A99F-39B9EE1DAD45}">
      <dgm:prSet/>
      <dgm:spPr/>
      <dgm:t>
        <a:bodyPr/>
        <a:lstStyle/>
        <a:p>
          <a:pPr algn="just"/>
          <a:r>
            <a:rPr lang="ru-RU" dirty="0"/>
            <a:t>•	</a:t>
          </a:r>
          <a:r>
            <a:rPr lang="ru-RU" b="0" i="0" dirty="0" smtClean="0"/>
            <a:t>формировать культуру речи детей, пополняя их словарный запас нравственными понятиями (добро, милосердие, послушание, красота и т. д.). </a:t>
          </a:r>
          <a:endParaRPr lang="en-US" dirty="0"/>
        </a:p>
      </dgm:t>
    </dgm:pt>
    <dgm:pt modelId="{2BD2578B-E092-4FC6-A6BD-F27B1508F252}" type="parTrans" cxnId="{90CBFE28-09B6-450F-AB36-4D61BD6D772A}">
      <dgm:prSet/>
      <dgm:spPr/>
      <dgm:t>
        <a:bodyPr/>
        <a:lstStyle/>
        <a:p>
          <a:endParaRPr lang="en-US"/>
        </a:p>
      </dgm:t>
    </dgm:pt>
    <dgm:pt modelId="{16CE4A83-9459-4999-B9AB-764D1717E619}" type="sibTrans" cxnId="{90CBFE28-09B6-450F-AB36-4D61BD6D772A}">
      <dgm:prSet/>
      <dgm:spPr/>
      <dgm:t>
        <a:bodyPr/>
        <a:lstStyle/>
        <a:p>
          <a:endParaRPr lang="en-US"/>
        </a:p>
      </dgm:t>
    </dgm:pt>
    <dgm:pt modelId="{771783A2-586B-4B0B-8191-C7E881A42A3C}" type="pres">
      <dgm:prSet presAssocID="{4C2A4C70-459C-4E13-A0A7-C9614552EB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16F685-283C-4B2A-AE20-A42FEAB55354}" type="pres">
      <dgm:prSet presAssocID="{F885612D-5D02-42A2-8A00-2FB8F19F3D8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31CA2-BF72-42B8-A202-D51183D32D0A}" type="pres">
      <dgm:prSet presAssocID="{C5E329FD-74D9-426E-B083-B954C6F0475E}" presName="spacer" presStyleCnt="0"/>
      <dgm:spPr/>
    </dgm:pt>
    <dgm:pt modelId="{53C04808-9E76-4397-AB26-F0B0D678E600}" type="pres">
      <dgm:prSet presAssocID="{4302464C-BE16-4313-B742-968382B4C32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5B944-EDF6-4007-97AC-F8A9074F9B65}" type="pres">
      <dgm:prSet presAssocID="{37C9B980-1BCE-4131-9D1A-0B753FA3CCA1}" presName="spacer" presStyleCnt="0"/>
      <dgm:spPr/>
    </dgm:pt>
    <dgm:pt modelId="{E2101E30-5C64-49E3-937E-F6F1774565C3}" type="pres">
      <dgm:prSet presAssocID="{5EB4DD6E-6ED1-4677-B347-9E9CBE6EEA3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EECF3-A59D-49C1-B7E3-B04815C44637}" type="pres">
      <dgm:prSet presAssocID="{8ADAF47A-6B0A-4E59-A7BC-58A988302B05}" presName="spacer" presStyleCnt="0"/>
      <dgm:spPr/>
    </dgm:pt>
    <dgm:pt modelId="{722851D9-D1F7-4FFD-931A-D8328D61858A}" type="pres">
      <dgm:prSet presAssocID="{9520903A-D34E-4B48-A99F-39B9EE1DAD4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0BCC4E-9914-4944-850F-49E5EFA64081}" srcId="{4C2A4C70-459C-4E13-A0A7-C9614552EB90}" destId="{5EB4DD6E-6ED1-4677-B347-9E9CBE6EEA37}" srcOrd="2" destOrd="0" parTransId="{5C031877-5A1A-453A-BB10-9E57FEC888EB}" sibTransId="{8ADAF47A-6B0A-4E59-A7BC-58A988302B05}"/>
    <dgm:cxn modelId="{C7B2D79F-4BCA-4658-A7ED-244673D3393A}" type="presOf" srcId="{9520903A-D34E-4B48-A99F-39B9EE1DAD45}" destId="{722851D9-D1F7-4FFD-931A-D8328D61858A}" srcOrd="0" destOrd="0" presId="urn:microsoft.com/office/officeart/2005/8/layout/vList2"/>
    <dgm:cxn modelId="{EFBDDDF8-24F8-4C31-9F44-7F2A2BF5881C}" srcId="{4C2A4C70-459C-4E13-A0A7-C9614552EB90}" destId="{F885612D-5D02-42A2-8A00-2FB8F19F3D80}" srcOrd="0" destOrd="0" parTransId="{70E6FE32-FA4D-4C53-819C-9071C1A60B26}" sibTransId="{C5E329FD-74D9-426E-B083-B954C6F0475E}"/>
    <dgm:cxn modelId="{D15E946B-6685-48FF-B7DC-FD20C410836D}" srcId="{4C2A4C70-459C-4E13-A0A7-C9614552EB90}" destId="{4302464C-BE16-4313-B742-968382B4C325}" srcOrd="1" destOrd="0" parTransId="{99AA180C-0A63-45C8-8DFC-50441D87CA92}" sibTransId="{37C9B980-1BCE-4131-9D1A-0B753FA3CCA1}"/>
    <dgm:cxn modelId="{5BBE8262-A6CC-43A9-82D4-733DD42BC8DF}" type="presOf" srcId="{F885612D-5D02-42A2-8A00-2FB8F19F3D80}" destId="{B816F685-283C-4B2A-AE20-A42FEAB55354}" srcOrd="0" destOrd="0" presId="urn:microsoft.com/office/officeart/2005/8/layout/vList2"/>
    <dgm:cxn modelId="{B3360B2A-088A-49FB-AB84-9BDC27A31775}" type="presOf" srcId="{4302464C-BE16-4313-B742-968382B4C325}" destId="{53C04808-9E76-4397-AB26-F0B0D678E600}" srcOrd="0" destOrd="0" presId="urn:microsoft.com/office/officeart/2005/8/layout/vList2"/>
    <dgm:cxn modelId="{0BA6906D-155D-4D86-891A-E87DE83CD0CD}" type="presOf" srcId="{5EB4DD6E-6ED1-4677-B347-9E9CBE6EEA37}" destId="{E2101E30-5C64-49E3-937E-F6F1774565C3}" srcOrd="0" destOrd="0" presId="urn:microsoft.com/office/officeart/2005/8/layout/vList2"/>
    <dgm:cxn modelId="{C0B7E2C0-9CA2-4128-8429-9D2C0A9AC80A}" type="presOf" srcId="{4C2A4C70-459C-4E13-A0A7-C9614552EB90}" destId="{771783A2-586B-4B0B-8191-C7E881A42A3C}" srcOrd="0" destOrd="0" presId="urn:microsoft.com/office/officeart/2005/8/layout/vList2"/>
    <dgm:cxn modelId="{90CBFE28-09B6-450F-AB36-4D61BD6D772A}" srcId="{4C2A4C70-459C-4E13-A0A7-C9614552EB90}" destId="{9520903A-D34E-4B48-A99F-39B9EE1DAD45}" srcOrd="3" destOrd="0" parTransId="{2BD2578B-E092-4FC6-A6BD-F27B1508F252}" sibTransId="{16CE4A83-9459-4999-B9AB-764D1717E619}"/>
    <dgm:cxn modelId="{E0236F24-626A-4B5E-AD16-BE0B6DA41E3C}" type="presParOf" srcId="{771783A2-586B-4B0B-8191-C7E881A42A3C}" destId="{B816F685-283C-4B2A-AE20-A42FEAB55354}" srcOrd="0" destOrd="0" presId="urn:microsoft.com/office/officeart/2005/8/layout/vList2"/>
    <dgm:cxn modelId="{AEFDD2EC-10A4-47E3-A24C-16ADBAD2F1C8}" type="presParOf" srcId="{771783A2-586B-4B0B-8191-C7E881A42A3C}" destId="{28731CA2-BF72-42B8-A202-D51183D32D0A}" srcOrd="1" destOrd="0" presId="urn:microsoft.com/office/officeart/2005/8/layout/vList2"/>
    <dgm:cxn modelId="{9E0BE2EF-FD62-4B11-B733-BC81820B1581}" type="presParOf" srcId="{771783A2-586B-4B0B-8191-C7E881A42A3C}" destId="{53C04808-9E76-4397-AB26-F0B0D678E600}" srcOrd="2" destOrd="0" presId="urn:microsoft.com/office/officeart/2005/8/layout/vList2"/>
    <dgm:cxn modelId="{E1129B61-8D2D-44AE-9925-E95E6C6C9137}" type="presParOf" srcId="{771783A2-586B-4B0B-8191-C7E881A42A3C}" destId="{4485B944-EDF6-4007-97AC-F8A9074F9B65}" srcOrd="3" destOrd="0" presId="urn:microsoft.com/office/officeart/2005/8/layout/vList2"/>
    <dgm:cxn modelId="{540D2D27-9D4D-44E3-A0C5-77173ABBDF14}" type="presParOf" srcId="{771783A2-586B-4B0B-8191-C7E881A42A3C}" destId="{E2101E30-5C64-49E3-937E-F6F1774565C3}" srcOrd="4" destOrd="0" presId="urn:microsoft.com/office/officeart/2005/8/layout/vList2"/>
    <dgm:cxn modelId="{B997E760-B3DA-4703-ACC2-7D8FC11EF0B5}" type="presParOf" srcId="{771783A2-586B-4B0B-8191-C7E881A42A3C}" destId="{3ABEECF3-A59D-49C1-B7E3-B04815C44637}" srcOrd="5" destOrd="0" presId="urn:microsoft.com/office/officeart/2005/8/layout/vList2"/>
    <dgm:cxn modelId="{88BCE475-DE5E-4759-B44D-B8D30E3D5C7F}" type="presParOf" srcId="{771783A2-586B-4B0B-8191-C7E881A42A3C}" destId="{722851D9-D1F7-4FFD-931A-D8328D61858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C2A4C70-459C-4E13-A0A7-C9614552EB9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885612D-5D02-42A2-8A00-2FB8F19F3D80}">
      <dgm:prSet/>
      <dgm:spPr/>
      <dgm:t>
        <a:bodyPr/>
        <a:lstStyle/>
        <a:p>
          <a:r>
            <a:rPr lang="ru-RU" b="1" i="0" dirty="0" smtClean="0"/>
            <a:t>Усвоение основных нравственных норм</a:t>
          </a:r>
          <a:r>
            <a:rPr lang="ru-RU" b="0" i="0" dirty="0" smtClean="0"/>
            <a:t> (что хорошо, а что плохо), приобретение добрых привычек и поступков.  </a:t>
          </a:r>
          <a:endParaRPr lang="en-US" dirty="0"/>
        </a:p>
      </dgm:t>
    </dgm:pt>
    <dgm:pt modelId="{70E6FE32-FA4D-4C53-819C-9071C1A60B26}" type="parTrans" cxnId="{EFBDDDF8-24F8-4C31-9F44-7F2A2BF5881C}">
      <dgm:prSet/>
      <dgm:spPr/>
      <dgm:t>
        <a:bodyPr/>
        <a:lstStyle/>
        <a:p>
          <a:endParaRPr lang="en-US"/>
        </a:p>
      </dgm:t>
    </dgm:pt>
    <dgm:pt modelId="{C5E329FD-74D9-426E-B083-B954C6F0475E}" type="sibTrans" cxnId="{EFBDDDF8-24F8-4C31-9F44-7F2A2BF5881C}">
      <dgm:prSet/>
      <dgm:spPr/>
      <dgm:t>
        <a:bodyPr/>
        <a:lstStyle/>
        <a:p>
          <a:endParaRPr lang="en-US"/>
        </a:p>
      </dgm:t>
    </dgm:pt>
    <dgm:pt modelId="{4302464C-BE16-4313-B742-968382B4C325}">
      <dgm:prSet/>
      <dgm:spPr/>
      <dgm:t>
        <a:bodyPr/>
        <a:lstStyle/>
        <a:p>
          <a:pPr algn="just"/>
          <a:r>
            <a:rPr lang="ru-RU" b="1" i="0" dirty="0" smtClean="0"/>
            <a:t>Осознание</a:t>
          </a:r>
          <a:r>
            <a:rPr lang="ru-RU" b="0" i="0" dirty="0" smtClean="0"/>
            <a:t> детьми и родителями своей сопричастности к культурному наследию своего народа, осознание себя жителем своего района, города, гражданином своей страны, патриотом. </a:t>
          </a:r>
          <a:endParaRPr lang="en-US" dirty="0"/>
        </a:p>
      </dgm:t>
    </dgm:pt>
    <dgm:pt modelId="{99AA180C-0A63-45C8-8DFC-50441D87CA92}" type="parTrans" cxnId="{D15E946B-6685-48FF-B7DC-FD20C410836D}">
      <dgm:prSet/>
      <dgm:spPr/>
      <dgm:t>
        <a:bodyPr/>
        <a:lstStyle/>
        <a:p>
          <a:endParaRPr lang="en-US"/>
        </a:p>
      </dgm:t>
    </dgm:pt>
    <dgm:pt modelId="{37C9B980-1BCE-4131-9D1A-0B753FA3CCA1}" type="sibTrans" cxnId="{D15E946B-6685-48FF-B7DC-FD20C410836D}">
      <dgm:prSet/>
      <dgm:spPr/>
      <dgm:t>
        <a:bodyPr/>
        <a:lstStyle/>
        <a:p>
          <a:endParaRPr lang="en-US"/>
        </a:p>
      </dgm:t>
    </dgm:pt>
    <dgm:pt modelId="{5EB4DD6E-6ED1-4677-B347-9E9CBE6EEA37}">
      <dgm:prSet/>
      <dgm:spPr/>
      <dgm:t>
        <a:bodyPr/>
        <a:lstStyle/>
        <a:p>
          <a:pPr algn="just"/>
          <a:r>
            <a:rPr lang="ru-RU" b="1" i="0" dirty="0" smtClean="0"/>
            <a:t>Проявление</a:t>
          </a:r>
          <a:r>
            <a:rPr lang="ru-RU" b="0" i="0" dirty="0" smtClean="0"/>
            <a:t> у детей основных добродетелей: сострадания, послушания, милосердия, уважения к старшим, почитания родителей, ответственности за свои дела и поступки, направленность и открытость к добру. </a:t>
          </a:r>
          <a:endParaRPr lang="en-US" dirty="0"/>
        </a:p>
      </dgm:t>
    </dgm:pt>
    <dgm:pt modelId="{5C031877-5A1A-453A-BB10-9E57FEC888EB}" type="parTrans" cxnId="{4A0BCC4E-9914-4944-850F-49E5EFA64081}">
      <dgm:prSet/>
      <dgm:spPr/>
      <dgm:t>
        <a:bodyPr/>
        <a:lstStyle/>
        <a:p>
          <a:endParaRPr lang="en-US"/>
        </a:p>
      </dgm:t>
    </dgm:pt>
    <dgm:pt modelId="{8ADAF47A-6B0A-4E59-A7BC-58A988302B05}" type="sibTrans" cxnId="{4A0BCC4E-9914-4944-850F-49E5EFA64081}">
      <dgm:prSet/>
      <dgm:spPr/>
      <dgm:t>
        <a:bodyPr/>
        <a:lstStyle/>
        <a:p>
          <a:endParaRPr lang="en-US"/>
        </a:p>
      </dgm:t>
    </dgm:pt>
    <dgm:pt modelId="{9520903A-D34E-4B48-A99F-39B9EE1DAD45}">
      <dgm:prSet/>
      <dgm:spPr/>
      <dgm:t>
        <a:bodyPr/>
        <a:lstStyle/>
        <a:p>
          <a:pPr algn="just"/>
          <a:r>
            <a:rPr lang="ru-RU" b="1" i="0" dirty="0" smtClean="0"/>
            <a:t>Проявление</a:t>
          </a:r>
          <a:r>
            <a:rPr lang="ru-RU" b="0" i="0" dirty="0" smtClean="0"/>
            <a:t> бережного и гуманного отношения к окружающему миру: растениям, животным, человеку. </a:t>
          </a:r>
          <a:endParaRPr lang="en-US" dirty="0"/>
        </a:p>
      </dgm:t>
    </dgm:pt>
    <dgm:pt modelId="{2BD2578B-E092-4FC6-A6BD-F27B1508F252}" type="parTrans" cxnId="{90CBFE28-09B6-450F-AB36-4D61BD6D772A}">
      <dgm:prSet/>
      <dgm:spPr/>
      <dgm:t>
        <a:bodyPr/>
        <a:lstStyle/>
        <a:p>
          <a:endParaRPr lang="en-US"/>
        </a:p>
      </dgm:t>
    </dgm:pt>
    <dgm:pt modelId="{16CE4A83-9459-4999-B9AB-764D1717E619}" type="sibTrans" cxnId="{90CBFE28-09B6-450F-AB36-4D61BD6D772A}">
      <dgm:prSet/>
      <dgm:spPr/>
      <dgm:t>
        <a:bodyPr/>
        <a:lstStyle/>
        <a:p>
          <a:endParaRPr lang="en-US"/>
        </a:p>
      </dgm:t>
    </dgm:pt>
    <dgm:pt modelId="{771783A2-586B-4B0B-8191-C7E881A42A3C}" type="pres">
      <dgm:prSet presAssocID="{4C2A4C70-459C-4E13-A0A7-C9614552EB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16F685-283C-4B2A-AE20-A42FEAB55354}" type="pres">
      <dgm:prSet presAssocID="{F885612D-5D02-42A2-8A00-2FB8F19F3D80}" presName="parentText" presStyleLbl="node1" presStyleIdx="0" presStyleCnt="4" custLinFactNeighborX="-66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31CA2-BF72-42B8-A202-D51183D32D0A}" type="pres">
      <dgm:prSet presAssocID="{C5E329FD-74D9-426E-B083-B954C6F0475E}" presName="spacer" presStyleCnt="0"/>
      <dgm:spPr/>
    </dgm:pt>
    <dgm:pt modelId="{53C04808-9E76-4397-AB26-F0B0D678E600}" type="pres">
      <dgm:prSet presAssocID="{4302464C-BE16-4313-B742-968382B4C32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5B944-EDF6-4007-97AC-F8A9074F9B65}" type="pres">
      <dgm:prSet presAssocID="{37C9B980-1BCE-4131-9D1A-0B753FA3CCA1}" presName="spacer" presStyleCnt="0"/>
      <dgm:spPr/>
    </dgm:pt>
    <dgm:pt modelId="{E2101E30-5C64-49E3-937E-F6F1774565C3}" type="pres">
      <dgm:prSet presAssocID="{5EB4DD6E-6ED1-4677-B347-9E9CBE6EEA3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EECF3-A59D-49C1-B7E3-B04815C44637}" type="pres">
      <dgm:prSet presAssocID="{8ADAF47A-6B0A-4E59-A7BC-58A988302B05}" presName="spacer" presStyleCnt="0"/>
      <dgm:spPr/>
    </dgm:pt>
    <dgm:pt modelId="{722851D9-D1F7-4FFD-931A-D8328D61858A}" type="pres">
      <dgm:prSet presAssocID="{9520903A-D34E-4B48-A99F-39B9EE1DAD4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0BCC4E-9914-4944-850F-49E5EFA64081}" srcId="{4C2A4C70-459C-4E13-A0A7-C9614552EB90}" destId="{5EB4DD6E-6ED1-4677-B347-9E9CBE6EEA37}" srcOrd="2" destOrd="0" parTransId="{5C031877-5A1A-453A-BB10-9E57FEC888EB}" sibTransId="{8ADAF47A-6B0A-4E59-A7BC-58A988302B05}"/>
    <dgm:cxn modelId="{C7B2D79F-4BCA-4658-A7ED-244673D3393A}" type="presOf" srcId="{9520903A-D34E-4B48-A99F-39B9EE1DAD45}" destId="{722851D9-D1F7-4FFD-931A-D8328D61858A}" srcOrd="0" destOrd="0" presId="urn:microsoft.com/office/officeart/2005/8/layout/vList2"/>
    <dgm:cxn modelId="{EFBDDDF8-24F8-4C31-9F44-7F2A2BF5881C}" srcId="{4C2A4C70-459C-4E13-A0A7-C9614552EB90}" destId="{F885612D-5D02-42A2-8A00-2FB8F19F3D80}" srcOrd="0" destOrd="0" parTransId="{70E6FE32-FA4D-4C53-819C-9071C1A60B26}" sibTransId="{C5E329FD-74D9-426E-B083-B954C6F0475E}"/>
    <dgm:cxn modelId="{D15E946B-6685-48FF-B7DC-FD20C410836D}" srcId="{4C2A4C70-459C-4E13-A0A7-C9614552EB90}" destId="{4302464C-BE16-4313-B742-968382B4C325}" srcOrd="1" destOrd="0" parTransId="{99AA180C-0A63-45C8-8DFC-50441D87CA92}" sibTransId="{37C9B980-1BCE-4131-9D1A-0B753FA3CCA1}"/>
    <dgm:cxn modelId="{5BBE8262-A6CC-43A9-82D4-733DD42BC8DF}" type="presOf" srcId="{F885612D-5D02-42A2-8A00-2FB8F19F3D80}" destId="{B816F685-283C-4B2A-AE20-A42FEAB55354}" srcOrd="0" destOrd="0" presId="urn:microsoft.com/office/officeart/2005/8/layout/vList2"/>
    <dgm:cxn modelId="{B3360B2A-088A-49FB-AB84-9BDC27A31775}" type="presOf" srcId="{4302464C-BE16-4313-B742-968382B4C325}" destId="{53C04808-9E76-4397-AB26-F0B0D678E600}" srcOrd="0" destOrd="0" presId="urn:microsoft.com/office/officeart/2005/8/layout/vList2"/>
    <dgm:cxn modelId="{0BA6906D-155D-4D86-891A-E87DE83CD0CD}" type="presOf" srcId="{5EB4DD6E-6ED1-4677-B347-9E9CBE6EEA37}" destId="{E2101E30-5C64-49E3-937E-F6F1774565C3}" srcOrd="0" destOrd="0" presId="urn:microsoft.com/office/officeart/2005/8/layout/vList2"/>
    <dgm:cxn modelId="{C0B7E2C0-9CA2-4128-8429-9D2C0A9AC80A}" type="presOf" srcId="{4C2A4C70-459C-4E13-A0A7-C9614552EB90}" destId="{771783A2-586B-4B0B-8191-C7E881A42A3C}" srcOrd="0" destOrd="0" presId="urn:microsoft.com/office/officeart/2005/8/layout/vList2"/>
    <dgm:cxn modelId="{90CBFE28-09B6-450F-AB36-4D61BD6D772A}" srcId="{4C2A4C70-459C-4E13-A0A7-C9614552EB90}" destId="{9520903A-D34E-4B48-A99F-39B9EE1DAD45}" srcOrd="3" destOrd="0" parTransId="{2BD2578B-E092-4FC6-A6BD-F27B1508F252}" sibTransId="{16CE4A83-9459-4999-B9AB-764D1717E619}"/>
    <dgm:cxn modelId="{E0236F24-626A-4B5E-AD16-BE0B6DA41E3C}" type="presParOf" srcId="{771783A2-586B-4B0B-8191-C7E881A42A3C}" destId="{B816F685-283C-4B2A-AE20-A42FEAB55354}" srcOrd="0" destOrd="0" presId="urn:microsoft.com/office/officeart/2005/8/layout/vList2"/>
    <dgm:cxn modelId="{AEFDD2EC-10A4-47E3-A24C-16ADBAD2F1C8}" type="presParOf" srcId="{771783A2-586B-4B0B-8191-C7E881A42A3C}" destId="{28731CA2-BF72-42B8-A202-D51183D32D0A}" srcOrd="1" destOrd="0" presId="urn:microsoft.com/office/officeart/2005/8/layout/vList2"/>
    <dgm:cxn modelId="{9E0BE2EF-FD62-4B11-B733-BC81820B1581}" type="presParOf" srcId="{771783A2-586B-4B0B-8191-C7E881A42A3C}" destId="{53C04808-9E76-4397-AB26-F0B0D678E600}" srcOrd="2" destOrd="0" presId="urn:microsoft.com/office/officeart/2005/8/layout/vList2"/>
    <dgm:cxn modelId="{E1129B61-8D2D-44AE-9925-E95E6C6C9137}" type="presParOf" srcId="{771783A2-586B-4B0B-8191-C7E881A42A3C}" destId="{4485B944-EDF6-4007-97AC-F8A9074F9B65}" srcOrd="3" destOrd="0" presId="urn:microsoft.com/office/officeart/2005/8/layout/vList2"/>
    <dgm:cxn modelId="{540D2D27-9D4D-44E3-A0C5-77173ABBDF14}" type="presParOf" srcId="{771783A2-586B-4B0B-8191-C7E881A42A3C}" destId="{E2101E30-5C64-49E3-937E-F6F1774565C3}" srcOrd="4" destOrd="0" presId="urn:microsoft.com/office/officeart/2005/8/layout/vList2"/>
    <dgm:cxn modelId="{B997E760-B3DA-4703-ACC2-7D8FC11EF0B5}" type="presParOf" srcId="{771783A2-586B-4B0B-8191-C7E881A42A3C}" destId="{3ABEECF3-A59D-49C1-B7E3-B04815C44637}" srcOrd="5" destOrd="0" presId="urn:microsoft.com/office/officeart/2005/8/layout/vList2"/>
    <dgm:cxn modelId="{88BCE475-DE5E-4759-B44D-B8D30E3D5C7F}" type="presParOf" srcId="{771783A2-586B-4B0B-8191-C7E881A42A3C}" destId="{722851D9-D1F7-4FFD-931A-D8328D61858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DE7207B-5F86-4607-A022-6B45C475F8E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88632C5-6B5F-45F4-94FE-92238040AC48}">
      <dgm:prSet/>
      <dgm:spPr/>
      <dgm:t>
        <a:bodyPr/>
        <a:lstStyle/>
        <a:p>
          <a:r>
            <a:rPr lang="ru-RU"/>
            <a:t>Цели:</a:t>
          </a:r>
          <a:endParaRPr lang="en-US"/>
        </a:p>
      </dgm:t>
    </dgm:pt>
    <dgm:pt modelId="{99FA9C67-CC26-4C86-B718-A1BFD869C5DA}" type="parTrans" cxnId="{D3BF8794-0A3E-4371-9B6D-17B7732DF513}">
      <dgm:prSet/>
      <dgm:spPr/>
      <dgm:t>
        <a:bodyPr/>
        <a:lstStyle/>
        <a:p>
          <a:endParaRPr lang="en-US"/>
        </a:p>
      </dgm:t>
    </dgm:pt>
    <dgm:pt modelId="{AC5CB858-8C5F-471F-A0C4-6964114B0FD9}" type="sibTrans" cxnId="{D3BF8794-0A3E-4371-9B6D-17B7732DF513}">
      <dgm:prSet/>
      <dgm:spPr/>
      <dgm:t>
        <a:bodyPr/>
        <a:lstStyle/>
        <a:p>
          <a:endParaRPr lang="en-US"/>
        </a:p>
      </dgm:t>
    </dgm:pt>
    <dgm:pt modelId="{3E7C51E7-2BA1-487B-891E-2B2A68EBDA9D}">
      <dgm:prSet/>
      <dgm:spPr/>
      <dgm:t>
        <a:bodyPr/>
        <a:lstStyle/>
        <a:p>
          <a:r>
            <a:rPr lang="ru-RU"/>
            <a:t>-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младенческого, раннего и дошкольного возрастов;</a:t>
          </a:r>
          <a:endParaRPr lang="en-US"/>
        </a:p>
      </dgm:t>
    </dgm:pt>
    <dgm:pt modelId="{724E7D33-0DE1-4390-A19E-426C72415FC6}" type="parTrans" cxnId="{4D674FA9-30DB-4C75-8085-645A808D19FA}">
      <dgm:prSet/>
      <dgm:spPr/>
      <dgm:t>
        <a:bodyPr/>
        <a:lstStyle/>
        <a:p>
          <a:endParaRPr lang="en-US"/>
        </a:p>
      </dgm:t>
    </dgm:pt>
    <dgm:pt modelId="{EDE1399F-3FC2-462C-9F6B-6D72278E559B}" type="sibTrans" cxnId="{4D674FA9-30DB-4C75-8085-645A808D19FA}">
      <dgm:prSet/>
      <dgm:spPr/>
      <dgm:t>
        <a:bodyPr/>
        <a:lstStyle/>
        <a:p>
          <a:endParaRPr lang="en-US"/>
        </a:p>
      </dgm:t>
    </dgm:pt>
    <dgm:pt modelId="{4D9CE08A-8C77-4211-873C-19CAEC916122}">
      <dgm:prSet/>
      <dgm:spPr/>
      <dgm:t>
        <a:bodyPr/>
        <a:lstStyle/>
        <a:p>
          <a:r>
            <a:rPr lang="ru-RU"/>
            <a:t>- обеспечение единства подходов к воспитанию и обучению детей в условиях ДОУ и семьи; повышение воспитательного потенциала семьи.</a:t>
          </a:r>
          <a:endParaRPr lang="en-US"/>
        </a:p>
      </dgm:t>
    </dgm:pt>
    <dgm:pt modelId="{FCFE924D-70E1-46C1-982E-F0EC40B56DF8}" type="parTrans" cxnId="{A6194A3F-826E-4D68-88B3-B8ADC1D4588F}">
      <dgm:prSet/>
      <dgm:spPr/>
      <dgm:t>
        <a:bodyPr/>
        <a:lstStyle/>
        <a:p>
          <a:endParaRPr lang="en-US"/>
        </a:p>
      </dgm:t>
    </dgm:pt>
    <dgm:pt modelId="{A04858BE-F066-460D-B31A-5352751F4B1F}" type="sibTrans" cxnId="{A6194A3F-826E-4D68-88B3-B8ADC1D4588F}">
      <dgm:prSet/>
      <dgm:spPr/>
      <dgm:t>
        <a:bodyPr/>
        <a:lstStyle/>
        <a:p>
          <a:endParaRPr lang="en-US"/>
        </a:p>
      </dgm:t>
    </dgm:pt>
    <dgm:pt modelId="{AB44EB08-9FA9-4FE3-821D-7A9618E68984}" type="pres">
      <dgm:prSet presAssocID="{2DE7207B-5F86-4607-A022-6B45C475F8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9D9164-00DF-4848-91E3-43DBD431FA72}" type="pres">
      <dgm:prSet presAssocID="{188632C5-6B5F-45F4-94FE-92238040AC4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10D5E9-B394-4DF7-B813-20D5D7C8977C}" type="pres">
      <dgm:prSet presAssocID="{AC5CB858-8C5F-471F-A0C4-6964114B0FD9}" presName="spacer" presStyleCnt="0"/>
      <dgm:spPr/>
    </dgm:pt>
    <dgm:pt modelId="{4BF69BEB-71C8-47D5-9573-808EA0ECE5EA}" type="pres">
      <dgm:prSet presAssocID="{3E7C51E7-2BA1-487B-891E-2B2A68EBDA9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540650-F0B4-4587-A767-75E0B805261A}" type="pres">
      <dgm:prSet presAssocID="{EDE1399F-3FC2-462C-9F6B-6D72278E559B}" presName="spacer" presStyleCnt="0"/>
      <dgm:spPr/>
    </dgm:pt>
    <dgm:pt modelId="{D0EF1FDE-1257-4BB7-A67A-42E83338FC3B}" type="pres">
      <dgm:prSet presAssocID="{4D9CE08A-8C77-4211-873C-19CAEC91612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BF8794-0A3E-4371-9B6D-17B7732DF513}" srcId="{2DE7207B-5F86-4607-A022-6B45C475F8EC}" destId="{188632C5-6B5F-45F4-94FE-92238040AC48}" srcOrd="0" destOrd="0" parTransId="{99FA9C67-CC26-4C86-B718-A1BFD869C5DA}" sibTransId="{AC5CB858-8C5F-471F-A0C4-6964114B0FD9}"/>
    <dgm:cxn modelId="{4D674FA9-30DB-4C75-8085-645A808D19FA}" srcId="{2DE7207B-5F86-4607-A022-6B45C475F8EC}" destId="{3E7C51E7-2BA1-487B-891E-2B2A68EBDA9D}" srcOrd="1" destOrd="0" parTransId="{724E7D33-0DE1-4390-A19E-426C72415FC6}" sibTransId="{EDE1399F-3FC2-462C-9F6B-6D72278E559B}"/>
    <dgm:cxn modelId="{1A23F1A8-499E-4C31-B89C-424B6CB3763A}" type="presOf" srcId="{188632C5-6B5F-45F4-94FE-92238040AC48}" destId="{639D9164-00DF-4848-91E3-43DBD431FA72}" srcOrd="0" destOrd="0" presId="urn:microsoft.com/office/officeart/2005/8/layout/vList2"/>
    <dgm:cxn modelId="{A6194A3F-826E-4D68-88B3-B8ADC1D4588F}" srcId="{2DE7207B-5F86-4607-A022-6B45C475F8EC}" destId="{4D9CE08A-8C77-4211-873C-19CAEC916122}" srcOrd="2" destOrd="0" parTransId="{FCFE924D-70E1-46C1-982E-F0EC40B56DF8}" sibTransId="{A04858BE-F066-460D-B31A-5352751F4B1F}"/>
    <dgm:cxn modelId="{B9A905EA-FA6C-47A4-A7CC-C1E9B12C78F8}" type="presOf" srcId="{2DE7207B-5F86-4607-A022-6B45C475F8EC}" destId="{AB44EB08-9FA9-4FE3-821D-7A9618E68984}" srcOrd="0" destOrd="0" presId="urn:microsoft.com/office/officeart/2005/8/layout/vList2"/>
    <dgm:cxn modelId="{EEB7BDB7-726A-4BC9-B72F-0F8C33CFBCC2}" type="presOf" srcId="{4D9CE08A-8C77-4211-873C-19CAEC916122}" destId="{D0EF1FDE-1257-4BB7-A67A-42E83338FC3B}" srcOrd="0" destOrd="0" presId="urn:microsoft.com/office/officeart/2005/8/layout/vList2"/>
    <dgm:cxn modelId="{F9C5299F-69A7-4764-A448-2362FC9A7A61}" type="presOf" srcId="{3E7C51E7-2BA1-487B-891E-2B2A68EBDA9D}" destId="{4BF69BEB-71C8-47D5-9573-808EA0ECE5EA}" srcOrd="0" destOrd="0" presId="urn:microsoft.com/office/officeart/2005/8/layout/vList2"/>
    <dgm:cxn modelId="{F823AC09-6E5D-4CC7-85D3-BA13ED62F5E8}" type="presParOf" srcId="{AB44EB08-9FA9-4FE3-821D-7A9618E68984}" destId="{639D9164-00DF-4848-91E3-43DBD431FA72}" srcOrd="0" destOrd="0" presId="urn:microsoft.com/office/officeart/2005/8/layout/vList2"/>
    <dgm:cxn modelId="{CDA763FF-2ED4-4050-91AC-FF4EE6704EF4}" type="presParOf" srcId="{AB44EB08-9FA9-4FE3-821D-7A9618E68984}" destId="{3110D5E9-B394-4DF7-B813-20D5D7C8977C}" srcOrd="1" destOrd="0" presId="urn:microsoft.com/office/officeart/2005/8/layout/vList2"/>
    <dgm:cxn modelId="{61806FCF-F478-40AB-8DB2-58A4A94ACAD4}" type="presParOf" srcId="{AB44EB08-9FA9-4FE3-821D-7A9618E68984}" destId="{4BF69BEB-71C8-47D5-9573-808EA0ECE5EA}" srcOrd="2" destOrd="0" presId="urn:microsoft.com/office/officeart/2005/8/layout/vList2"/>
    <dgm:cxn modelId="{2AE187AD-C9B0-465A-A6CC-0E8D190FCC15}" type="presParOf" srcId="{AB44EB08-9FA9-4FE3-821D-7A9618E68984}" destId="{5E540650-F0B4-4587-A767-75E0B805261A}" srcOrd="3" destOrd="0" presId="urn:microsoft.com/office/officeart/2005/8/layout/vList2"/>
    <dgm:cxn modelId="{AB169327-2330-4E73-A308-8B6010ED29EF}" type="presParOf" srcId="{AB44EB08-9FA9-4FE3-821D-7A9618E68984}" destId="{D0EF1FDE-1257-4BB7-A67A-42E83338FC3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8894E83-ABDF-49FA-9B9A-B3004B7C04CF}" type="doc">
      <dgm:prSet loTypeId="urn:microsoft.com/office/officeart/2016/7/layout/BasicProcessNew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CD19FB-9E0B-4CEE-9AD8-1BC1F2AA04E9}">
      <dgm:prSet/>
      <dgm:spPr/>
      <dgm:t>
        <a:bodyPr/>
        <a:lstStyle/>
        <a:p>
          <a:r>
            <a:rPr lang="ru-RU"/>
            <a:t>Достижение этих целей осуществляется через решение основных задач:</a:t>
          </a:r>
          <a:endParaRPr lang="en-US"/>
        </a:p>
      </dgm:t>
    </dgm:pt>
    <dgm:pt modelId="{9A43DC46-415D-4757-88A6-0CE4F5469513}" type="parTrans" cxnId="{59EC82DC-C1E1-44C5-8D20-146B9FFFD122}">
      <dgm:prSet/>
      <dgm:spPr/>
      <dgm:t>
        <a:bodyPr/>
        <a:lstStyle/>
        <a:p>
          <a:endParaRPr lang="en-US"/>
        </a:p>
      </dgm:t>
    </dgm:pt>
    <dgm:pt modelId="{90D2FCDD-9FC5-46F5-8A22-931B8DC1BC3E}" type="sibTrans" cxnId="{59EC82DC-C1E1-44C5-8D20-146B9FFFD122}">
      <dgm:prSet/>
      <dgm:spPr/>
      <dgm:t>
        <a:bodyPr/>
        <a:lstStyle/>
        <a:p>
          <a:endParaRPr lang="en-US"/>
        </a:p>
      </dgm:t>
    </dgm:pt>
    <dgm:pt modelId="{5797E79D-CC49-49F4-A95D-B8981BA8FC58}">
      <dgm:prSet/>
      <dgm:spPr/>
      <dgm:t>
        <a:bodyPr/>
        <a:lstStyle/>
        <a:p>
          <a:r>
            <a:rPr lang="ru-RU" dirty="0"/>
            <a:t>1) информирование родителей (законных представителей) и общественности относительно целей ДО,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ДОУ;</a:t>
          </a:r>
          <a:endParaRPr lang="en-US" dirty="0"/>
        </a:p>
      </dgm:t>
    </dgm:pt>
    <dgm:pt modelId="{B2FE435E-54B0-405F-BF7E-1E05E1A61076}" type="parTrans" cxnId="{F51BEB3C-CD08-4F20-9DAC-5DDDE65CFE41}">
      <dgm:prSet/>
      <dgm:spPr/>
      <dgm:t>
        <a:bodyPr/>
        <a:lstStyle/>
        <a:p>
          <a:endParaRPr lang="en-US"/>
        </a:p>
      </dgm:t>
    </dgm:pt>
    <dgm:pt modelId="{F5489961-7B51-4611-B06A-BC303E408129}" type="sibTrans" cxnId="{F51BEB3C-CD08-4F20-9DAC-5DDDE65CFE41}">
      <dgm:prSet/>
      <dgm:spPr/>
      <dgm:t>
        <a:bodyPr/>
        <a:lstStyle/>
        <a:p>
          <a:endParaRPr lang="en-US"/>
        </a:p>
      </dgm:t>
    </dgm:pt>
    <dgm:pt modelId="{B57EC731-675B-47BB-80CE-E872CE202DEF}">
      <dgm:prSet/>
      <dgm:spPr/>
      <dgm:t>
        <a:bodyPr/>
        <a:lstStyle/>
        <a:p>
          <a:r>
            <a:rPr lang="ru-RU"/>
            <a:t>2) 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детей;</a:t>
          </a:r>
          <a:endParaRPr lang="en-US"/>
        </a:p>
      </dgm:t>
    </dgm:pt>
    <dgm:pt modelId="{CD011EF0-434A-46BE-9A8C-778337EC37BA}" type="parTrans" cxnId="{3C2E720B-A077-4143-ABCB-D0541DCA69AE}">
      <dgm:prSet/>
      <dgm:spPr/>
      <dgm:t>
        <a:bodyPr/>
        <a:lstStyle/>
        <a:p>
          <a:endParaRPr lang="en-US"/>
        </a:p>
      </dgm:t>
    </dgm:pt>
    <dgm:pt modelId="{2CDBFFDD-0643-4814-A3C4-9DBCEC5F6596}" type="sibTrans" cxnId="{3C2E720B-A077-4143-ABCB-D0541DCA69AE}">
      <dgm:prSet/>
      <dgm:spPr/>
      <dgm:t>
        <a:bodyPr/>
        <a:lstStyle/>
        <a:p>
          <a:endParaRPr lang="en-US"/>
        </a:p>
      </dgm:t>
    </dgm:pt>
    <dgm:pt modelId="{CF0A893E-19DE-4251-BAC4-7B2550348828}">
      <dgm:prSet/>
      <dgm:spPr/>
      <dgm:t>
        <a:bodyPr/>
        <a:lstStyle/>
        <a:p>
          <a:r>
            <a:rPr lang="ru-RU"/>
            <a:t>3) способствование развитию ответственного и осознанного родительства как базовой основы благополучия семьи;</a:t>
          </a:r>
          <a:endParaRPr lang="en-US"/>
        </a:p>
      </dgm:t>
    </dgm:pt>
    <dgm:pt modelId="{2670A87A-DA04-46F4-9B5A-31490020D7A8}" type="parTrans" cxnId="{137ED603-8DE1-4A6A-A520-1433BD439789}">
      <dgm:prSet/>
      <dgm:spPr/>
      <dgm:t>
        <a:bodyPr/>
        <a:lstStyle/>
        <a:p>
          <a:endParaRPr lang="en-US"/>
        </a:p>
      </dgm:t>
    </dgm:pt>
    <dgm:pt modelId="{879D08C8-964B-40CD-9608-5DD798E83597}" type="sibTrans" cxnId="{137ED603-8DE1-4A6A-A520-1433BD439789}">
      <dgm:prSet/>
      <dgm:spPr/>
      <dgm:t>
        <a:bodyPr/>
        <a:lstStyle/>
        <a:p>
          <a:endParaRPr lang="en-US"/>
        </a:p>
      </dgm:t>
    </dgm:pt>
    <dgm:pt modelId="{68A61E09-8B1D-476D-A425-92BCE7C62367}">
      <dgm:prSet/>
      <dgm:spPr/>
      <dgm:t>
        <a:bodyPr/>
        <a:lstStyle/>
        <a:p>
          <a:r>
            <a:rPr lang="ru-RU"/>
            <a:t>4) построение взаимодействия в форме сотрудничества и установления партнёрских отношений с родителями (законными представителями) детей младенческого, раннего и дошкольного возраста для решения образовательных задач;</a:t>
          </a:r>
          <a:endParaRPr lang="en-US"/>
        </a:p>
      </dgm:t>
    </dgm:pt>
    <dgm:pt modelId="{E7DBCE78-E8CC-4914-B9CB-6D57D93899F0}" type="parTrans" cxnId="{4188231C-DA1C-4B01-87BF-77864DC2BE99}">
      <dgm:prSet/>
      <dgm:spPr/>
      <dgm:t>
        <a:bodyPr/>
        <a:lstStyle/>
        <a:p>
          <a:endParaRPr lang="en-US"/>
        </a:p>
      </dgm:t>
    </dgm:pt>
    <dgm:pt modelId="{CB06093B-9CD2-4F79-8500-DCDD4777FB73}" type="sibTrans" cxnId="{4188231C-DA1C-4B01-87BF-77864DC2BE99}">
      <dgm:prSet/>
      <dgm:spPr/>
      <dgm:t>
        <a:bodyPr/>
        <a:lstStyle/>
        <a:p>
          <a:endParaRPr lang="en-US"/>
        </a:p>
      </dgm:t>
    </dgm:pt>
    <dgm:pt modelId="{0229C11C-B4F4-40F6-AD14-04EFE68168DF}">
      <dgm:prSet/>
      <dgm:spPr/>
      <dgm:t>
        <a:bodyPr/>
        <a:lstStyle/>
        <a:p>
          <a:r>
            <a:rPr lang="ru-RU"/>
            <a:t>5) вовлечение родителей (законных представителей) в образовательный процесс.</a:t>
          </a:r>
          <a:endParaRPr lang="en-US"/>
        </a:p>
      </dgm:t>
    </dgm:pt>
    <dgm:pt modelId="{2E3D2448-4F7F-41DA-8DD5-20C77C42C94B}" type="parTrans" cxnId="{368B71EA-DB20-4CD6-AC7C-3F7C9B05F09E}">
      <dgm:prSet/>
      <dgm:spPr/>
      <dgm:t>
        <a:bodyPr/>
        <a:lstStyle/>
        <a:p>
          <a:endParaRPr lang="en-US"/>
        </a:p>
      </dgm:t>
    </dgm:pt>
    <dgm:pt modelId="{471BFE8E-0D07-4289-BABA-9E5833DF3ACE}" type="sibTrans" cxnId="{368B71EA-DB20-4CD6-AC7C-3F7C9B05F09E}">
      <dgm:prSet/>
      <dgm:spPr/>
      <dgm:t>
        <a:bodyPr/>
        <a:lstStyle/>
        <a:p>
          <a:endParaRPr lang="en-US"/>
        </a:p>
      </dgm:t>
    </dgm:pt>
    <dgm:pt modelId="{89801836-AA5E-4C49-9D12-67DDDA6952F3}" type="pres">
      <dgm:prSet presAssocID="{C8894E83-ABDF-49FA-9B9A-B3004B7C04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F582BA-C139-453B-B53C-5DE8CC3F2006}" type="pres">
      <dgm:prSet presAssocID="{4FCD19FB-9E0B-4CEE-9AD8-1BC1F2AA04E9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14A30D-1F08-430B-8A3A-BB7DD952B049}" type="pres">
      <dgm:prSet presAssocID="{90D2FCDD-9FC5-46F5-8A22-931B8DC1BC3E}" presName="sibTransSpacerBeforeConnector" presStyleCnt="0"/>
      <dgm:spPr/>
    </dgm:pt>
    <dgm:pt modelId="{8181D708-3CD0-4022-AA58-EAE85896E9DC}" type="pres">
      <dgm:prSet presAssocID="{90D2FCDD-9FC5-46F5-8A22-931B8DC1BC3E}" presName="sibTrans" presStyleLbl="node1" presStyleIdx="1" presStyleCnt="11"/>
      <dgm:spPr/>
      <dgm:t>
        <a:bodyPr/>
        <a:lstStyle/>
        <a:p>
          <a:endParaRPr lang="ru-RU"/>
        </a:p>
      </dgm:t>
    </dgm:pt>
    <dgm:pt modelId="{04C2C39D-1783-455F-B53E-741EFE3B6803}" type="pres">
      <dgm:prSet presAssocID="{90D2FCDD-9FC5-46F5-8A22-931B8DC1BC3E}" presName="sibTransSpacerAfterConnector" presStyleCnt="0"/>
      <dgm:spPr/>
    </dgm:pt>
    <dgm:pt modelId="{7EF4363F-65DD-496F-A4A4-3B3271D0E758}" type="pres">
      <dgm:prSet presAssocID="{5797E79D-CC49-49F4-A95D-B8981BA8FC58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59C422-BF01-40C6-A05D-CC89FE3092B3}" type="pres">
      <dgm:prSet presAssocID="{F5489961-7B51-4611-B06A-BC303E408129}" presName="sibTransSpacerBeforeConnector" presStyleCnt="0"/>
      <dgm:spPr/>
    </dgm:pt>
    <dgm:pt modelId="{00B238B9-49AE-4DA8-8C99-D043F0B32EEB}" type="pres">
      <dgm:prSet presAssocID="{F5489961-7B51-4611-B06A-BC303E408129}" presName="sibTrans" presStyleLbl="node1" presStyleIdx="3" presStyleCnt="11"/>
      <dgm:spPr/>
      <dgm:t>
        <a:bodyPr/>
        <a:lstStyle/>
        <a:p>
          <a:endParaRPr lang="ru-RU"/>
        </a:p>
      </dgm:t>
    </dgm:pt>
    <dgm:pt modelId="{6B7AB072-C848-4B70-B9D7-FEF4553BA4DC}" type="pres">
      <dgm:prSet presAssocID="{F5489961-7B51-4611-B06A-BC303E408129}" presName="sibTransSpacerAfterConnector" presStyleCnt="0"/>
      <dgm:spPr/>
    </dgm:pt>
    <dgm:pt modelId="{FF12C5CB-73E8-487C-B78A-636771A01974}" type="pres">
      <dgm:prSet presAssocID="{B57EC731-675B-47BB-80CE-E872CE202DEF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BB12D5-5848-4D3B-88BC-E2C2A501ED0F}" type="pres">
      <dgm:prSet presAssocID="{2CDBFFDD-0643-4814-A3C4-9DBCEC5F6596}" presName="sibTransSpacerBeforeConnector" presStyleCnt="0"/>
      <dgm:spPr/>
    </dgm:pt>
    <dgm:pt modelId="{53E864B2-2889-40AD-B834-7EEC6321C471}" type="pres">
      <dgm:prSet presAssocID="{2CDBFFDD-0643-4814-A3C4-9DBCEC5F6596}" presName="sibTrans" presStyleLbl="node1" presStyleIdx="5" presStyleCnt="11"/>
      <dgm:spPr/>
      <dgm:t>
        <a:bodyPr/>
        <a:lstStyle/>
        <a:p>
          <a:endParaRPr lang="ru-RU"/>
        </a:p>
      </dgm:t>
    </dgm:pt>
    <dgm:pt modelId="{698B2727-D252-4BC2-84A9-957CA29838ED}" type="pres">
      <dgm:prSet presAssocID="{2CDBFFDD-0643-4814-A3C4-9DBCEC5F6596}" presName="sibTransSpacerAfterConnector" presStyleCnt="0"/>
      <dgm:spPr/>
    </dgm:pt>
    <dgm:pt modelId="{7E6B3DE6-BC5B-4CF7-8730-466E55D12999}" type="pres">
      <dgm:prSet presAssocID="{CF0A893E-19DE-4251-BAC4-7B2550348828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02088-B913-4E67-A93A-69BD2DFED48B}" type="pres">
      <dgm:prSet presAssocID="{879D08C8-964B-40CD-9608-5DD798E83597}" presName="sibTransSpacerBeforeConnector" presStyleCnt="0"/>
      <dgm:spPr/>
    </dgm:pt>
    <dgm:pt modelId="{7EF6C486-E296-4403-B3D4-52851C9AC445}" type="pres">
      <dgm:prSet presAssocID="{879D08C8-964B-40CD-9608-5DD798E83597}" presName="sibTrans" presStyleLbl="node1" presStyleIdx="7" presStyleCnt="11"/>
      <dgm:spPr/>
      <dgm:t>
        <a:bodyPr/>
        <a:lstStyle/>
        <a:p>
          <a:endParaRPr lang="ru-RU"/>
        </a:p>
      </dgm:t>
    </dgm:pt>
    <dgm:pt modelId="{2FF6F23A-D446-401E-84C7-92616D34BC30}" type="pres">
      <dgm:prSet presAssocID="{879D08C8-964B-40CD-9608-5DD798E83597}" presName="sibTransSpacerAfterConnector" presStyleCnt="0"/>
      <dgm:spPr/>
    </dgm:pt>
    <dgm:pt modelId="{8541679C-3F63-4FB9-9EBF-79696DBFA865}" type="pres">
      <dgm:prSet presAssocID="{68A61E09-8B1D-476D-A425-92BCE7C62367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06E534-1120-4160-8B3E-6ED176D7036F}" type="pres">
      <dgm:prSet presAssocID="{CB06093B-9CD2-4F79-8500-DCDD4777FB73}" presName="sibTransSpacerBeforeConnector" presStyleCnt="0"/>
      <dgm:spPr/>
    </dgm:pt>
    <dgm:pt modelId="{CF1D3117-D87F-472A-8B55-4312689DA83F}" type="pres">
      <dgm:prSet presAssocID="{CB06093B-9CD2-4F79-8500-DCDD4777FB73}" presName="sibTrans" presStyleLbl="node1" presStyleIdx="9" presStyleCnt="11"/>
      <dgm:spPr/>
      <dgm:t>
        <a:bodyPr/>
        <a:lstStyle/>
        <a:p>
          <a:endParaRPr lang="ru-RU"/>
        </a:p>
      </dgm:t>
    </dgm:pt>
    <dgm:pt modelId="{11599B49-9452-405D-B490-147F1D9E148C}" type="pres">
      <dgm:prSet presAssocID="{CB06093B-9CD2-4F79-8500-DCDD4777FB73}" presName="sibTransSpacerAfterConnector" presStyleCnt="0"/>
      <dgm:spPr/>
    </dgm:pt>
    <dgm:pt modelId="{89F32933-8DC2-46BF-9827-4EA12F39C083}" type="pres">
      <dgm:prSet presAssocID="{0229C11C-B4F4-40F6-AD14-04EFE68168DF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8CC5EA-D4A7-44CE-A9A6-E94B8AC8A522}" type="presOf" srcId="{C8894E83-ABDF-49FA-9B9A-B3004B7C04CF}" destId="{89801836-AA5E-4C49-9D12-67DDDA6952F3}" srcOrd="0" destOrd="0" presId="urn:microsoft.com/office/officeart/2016/7/layout/BasicProcessNew"/>
    <dgm:cxn modelId="{36B6B924-9071-4F3E-96F8-95CFD265C705}" type="presOf" srcId="{B57EC731-675B-47BB-80CE-E872CE202DEF}" destId="{FF12C5CB-73E8-487C-B78A-636771A01974}" srcOrd="0" destOrd="0" presId="urn:microsoft.com/office/officeart/2016/7/layout/BasicProcessNew"/>
    <dgm:cxn modelId="{3C2E720B-A077-4143-ABCB-D0541DCA69AE}" srcId="{C8894E83-ABDF-49FA-9B9A-B3004B7C04CF}" destId="{B57EC731-675B-47BB-80CE-E872CE202DEF}" srcOrd="2" destOrd="0" parTransId="{CD011EF0-434A-46BE-9A8C-778337EC37BA}" sibTransId="{2CDBFFDD-0643-4814-A3C4-9DBCEC5F6596}"/>
    <dgm:cxn modelId="{2029F61A-333B-48AB-B5CA-8A512C933906}" type="presOf" srcId="{CF0A893E-19DE-4251-BAC4-7B2550348828}" destId="{7E6B3DE6-BC5B-4CF7-8730-466E55D12999}" srcOrd="0" destOrd="0" presId="urn:microsoft.com/office/officeart/2016/7/layout/BasicProcessNew"/>
    <dgm:cxn modelId="{F51BEB3C-CD08-4F20-9DAC-5DDDE65CFE41}" srcId="{C8894E83-ABDF-49FA-9B9A-B3004B7C04CF}" destId="{5797E79D-CC49-49F4-A95D-B8981BA8FC58}" srcOrd="1" destOrd="0" parTransId="{B2FE435E-54B0-405F-BF7E-1E05E1A61076}" sibTransId="{F5489961-7B51-4611-B06A-BC303E408129}"/>
    <dgm:cxn modelId="{562170E4-5DBB-4C94-8A2F-702887BCB2C2}" type="presOf" srcId="{2CDBFFDD-0643-4814-A3C4-9DBCEC5F6596}" destId="{53E864B2-2889-40AD-B834-7EEC6321C471}" srcOrd="0" destOrd="0" presId="urn:microsoft.com/office/officeart/2016/7/layout/BasicProcessNew"/>
    <dgm:cxn modelId="{D66BDCC6-FA38-4BAC-AEA8-02A05E47FE70}" type="presOf" srcId="{5797E79D-CC49-49F4-A95D-B8981BA8FC58}" destId="{7EF4363F-65DD-496F-A4A4-3B3271D0E758}" srcOrd="0" destOrd="0" presId="urn:microsoft.com/office/officeart/2016/7/layout/BasicProcessNew"/>
    <dgm:cxn modelId="{2BE7BF3D-9CB0-4CDD-938D-352AC44ECD24}" type="presOf" srcId="{CB06093B-9CD2-4F79-8500-DCDD4777FB73}" destId="{CF1D3117-D87F-472A-8B55-4312689DA83F}" srcOrd="0" destOrd="0" presId="urn:microsoft.com/office/officeart/2016/7/layout/BasicProcessNew"/>
    <dgm:cxn modelId="{25AFEE68-DDA8-4397-9BF9-C8007BA563C6}" type="presOf" srcId="{F5489961-7B51-4611-B06A-BC303E408129}" destId="{00B238B9-49AE-4DA8-8C99-D043F0B32EEB}" srcOrd="0" destOrd="0" presId="urn:microsoft.com/office/officeart/2016/7/layout/BasicProcessNew"/>
    <dgm:cxn modelId="{59EC82DC-C1E1-44C5-8D20-146B9FFFD122}" srcId="{C8894E83-ABDF-49FA-9B9A-B3004B7C04CF}" destId="{4FCD19FB-9E0B-4CEE-9AD8-1BC1F2AA04E9}" srcOrd="0" destOrd="0" parTransId="{9A43DC46-415D-4757-88A6-0CE4F5469513}" sibTransId="{90D2FCDD-9FC5-46F5-8A22-931B8DC1BC3E}"/>
    <dgm:cxn modelId="{4188231C-DA1C-4B01-87BF-77864DC2BE99}" srcId="{C8894E83-ABDF-49FA-9B9A-B3004B7C04CF}" destId="{68A61E09-8B1D-476D-A425-92BCE7C62367}" srcOrd="4" destOrd="0" parTransId="{E7DBCE78-E8CC-4914-B9CB-6D57D93899F0}" sibTransId="{CB06093B-9CD2-4F79-8500-DCDD4777FB73}"/>
    <dgm:cxn modelId="{368B71EA-DB20-4CD6-AC7C-3F7C9B05F09E}" srcId="{C8894E83-ABDF-49FA-9B9A-B3004B7C04CF}" destId="{0229C11C-B4F4-40F6-AD14-04EFE68168DF}" srcOrd="5" destOrd="0" parTransId="{2E3D2448-4F7F-41DA-8DD5-20C77C42C94B}" sibTransId="{471BFE8E-0D07-4289-BABA-9E5833DF3ACE}"/>
    <dgm:cxn modelId="{908C8846-27A0-413E-A42E-6528A4F47CC7}" type="presOf" srcId="{879D08C8-964B-40CD-9608-5DD798E83597}" destId="{7EF6C486-E296-4403-B3D4-52851C9AC445}" srcOrd="0" destOrd="0" presId="urn:microsoft.com/office/officeart/2016/7/layout/BasicProcessNew"/>
    <dgm:cxn modelId="{ABCF09A5-D0AF-435A-96BC-4DC965BBB58A}" type="presOf" srcId="{90D2FCDD-9FC5-46F5-8A22-931B8DC1BC3E}" destId="{8181D708-3CD0-4022-AA58-EAE85896E9DC}" srcOrd="0" destOrd="0" presId="urn:microsoft.com/office/officeart/2016/7/layout/BasicProcessNew"/>
    <dgm:cxn modelId="{137ED603-8DE1-4A6A-A520-1433BD439789}" srcId="{C8894E83-ABDF-49FA-9B9A-B3004B7C04CF}" destId="{CF0A893E-19DE-4251-BAC4-7B2550348828}" srcOrd="3" destOrd="0" parTransId="{2670A87A-DA04-46F4-9B5A-31490020D7A8}" sibTransId="{879D08C8-964B-40CD-9608-5DD798E83597}"/>
    <dgm:cxn modelId="{7604A80F-D0F9-4098-9695-BE0320391928}" type="presOf" srcId="{4FCD19FB-9E0B-4CEE-9AD8-1BC1F2AA04E9}" destId="{31F582BA-C139-453B-B53C-5DE8CC3F2006}" srcOrd="0" destOrd="0" presId="urn:microsoft.com/office/officeart/2016/7/layout/BasicProcessNew"/>
    <dgm:cxn modelId="{8944E2FA-3A83-447A-B021-9E86C8CE859B}" type="presOf" srcId="{0229C11C-B4F4-40F6-AD14-04EFE68168DF}" destId="{89F32933-8DC2-46BF-9827-4EA12F39C083}" srcOrd="0" destOrd="0" presId="urn:microsoft.com/office/officeart/2016/7/layout/BasicProcessNew"/>
    <dgm:cxn modelId="{6060EE55-F953-428A-BC42-9EF0E443CBA0}" type="presOf" srcId="{68A61E09-8B1D-476D-A425-92BCE7C62367}" destId="{8541679C-3F63-4FB9-9EBF-79696DBFA865}" srcOrd="0" destOrd="0" presId="urn:microsoft.com/office/officeart/2016/7/layout/BasicProcessNew"/>
    <dgm:cxn modelId="{7D63AB5C-567B-48DB-9C85-E5A4ECAB9858}" type="presParOf" srcId="{89801836-AA5E-4C49-9D12-67DDDA6952F3}" destId="{31F582BA-C139-453B-B53C-5DE8CC3F2006}" srcOrd="0" destOrd="0" presId="urn:microsoft.com/office/officeart/2016/7/layout/BasicProcessNew"/>
    <dgm:cxn modelId="{ADB7B60C-83BA-4BF3-87B2-D572DE7AE347}" type="presParOf" srcId="{89801836-AA5E-4C49-9D12-67DDDA6952F3}" destId="{DC14A30D-1F08-430B-8A3A-BB7DD952B049}" srcOrd="1" destOrd="0" presId="urn:microsoft.com/office/officeart/2016/7/layout/BasicProcessNew"/>
    <dgm:cxn modelId="{ED4924CB-3E71-4A88-8062-B6AA10D3466C}" type="presParOf" srcId="{89801836-AA5E-4C49-9D12-67DDDA6952F3}" destId="{8181D708-3CD0-4022-AA58-EAE85896E9DC}" srcOrd="2" destOrd="0" presId="urn:microsoft.com/office/officeart/2016/7/layout/BasicProcessNew"/>
    <dgm:cxn modelId="{E948AA40-8899-4E62-9FD1-738878D7FD29}" type="presParOf" srcId="{89801836-AA5E-4C49-9D12-67DDDA6952F3}" destId="{04C2C39D-1783-455F-B53E-741EFE3B6803}" srcOrd="3" destOrd="0" presId="urn:microsoft.com/office/officeart/2016/7/layout/BasicProcessNew"/>
    <dgm:cxn modelId="{150ED23C-DA3C-49CA-A0BE-7ADEDD77D80B}" type="presParOf" srcId="{89801836-AA5E-4C49-9D12-67DDDA6952F3}" destId="{7EF4363F-65DD-496F-A4A4-3B3271D0E758}" srcOrd="4" destOrd="0" presId="urn:microsoft.com/office/officeart/2016/7/layout/BasicProcessNew"/>
    <dgm:cxn modelId="{975076E5-DE99-4AD3-9213-53143CFEF910}" type="presParOf" srcId="{89801836-AA5E-4C49-9D12-67DDDA6952F3}" destId="{DE59C422-BF01-40C6-A05D-CC89FE3092B3}" srcOrd="5" destOrd="0" presId="urn:microsoft.com/office/officeart/2016/7/layout/BasicProcessNew"/>
    <dgm:cxn modelId="{E7CD8BD7-36A0-49F3-906D-D065058FC75B}" type="presParOf" srcId="{89801836-AA5E-4C49-9D12-67DDDA6952F3}" destId="{00B238B9-49AE-4DA8-8C99-D043F0B32EEB}" srcOrd="6" destOrd="0" presId="urn:microsoft.com/office/officeart/2016/7/layout/BasicProcessNew"/>
    <dgm:cxn modelId="{DBA1DA8F-CE69-4BC7-9A66-D4AB1FE5A33A}" type="presParOf" srcId="{89801836-AA5E-4C49-9D12-67DDDA6952F3}" destId="{6B7AB072-C848-4B70-B9D7-FEF4553BA4DC}" srcOrd="7" destOrd="0" presId="urn:microsoft.com/office/officeart/2016/7/layout/BasicProcessNew"/>
    <dgm:cxn modelId="{3066DB68-1E9C-44EC-AE93-B41715823F02}" type="presParOf" srcId="{89801836-AA5E-4C49-9D12-67DDDA6952F3}" destId="{FF12C5CB-73E8-487C-B78A-636771A01974}" srcOrd="8" destOrd="0" presId="urn:microsoft.com/office/officeart/2016/7/layout/BasicProcessNew"/>
    <dgm:cxn modelId="{787BF227-B1DB-4CEB-8148-DECF763D9D92}" type="presParOf" srcId="{89801836-AA5E-4C49-9D12-67DDDA6952F3}" destId="{0DBB12D5-5848-4D3B-88BC-E2C2A501ED0F}" srcOrd="9" destOrd="0" presId="urn:microsoft.com/office/officeart/2016/7/layout/BasicProcessNew"/>
    <dgm:cxn modelId="{662370CE-24A9-4008-A140-3B505BA89963}" type="presParOf" srcId="{89801836-AA5E-4C49-9D12-67DDDA6952F3}" destId="{53E864B2-2889-40AD-B834-7EEC6321C471}" srcOrd="10" destOrd="0" presId="urn:microsoft.com/office/officeart/2016/7/layout/BasicProcessNew"/>
    <dgm:cxn modelId="{EDC5DD21-D28E-46AE-BC3A-F6EFB2B9BCC2}" type="presParOf" srcId="{89801836-AA5E-4C49-9D12-67DDDA6952F3}" destId="{698B2727-D252-4BC2-84A9-957CA29838ED}" srcOrd="11" destOrd="0" presId="urn:microsoft.com/office/officeart/2016/7/layout/BasicProcessNew"/>
    <dgm:cxn modelId="{10B879AA-6325-4BA1-84D0-46F1C58C1B3E}" type="presParOf" srcId="{89801836-AA5E-4C49-9D12-67DDDA6952F3}" destId="{7E6B3DE6-BC5B-4CF7-8730-466E55D12999}" srcOrd="12" destOrd="0" presId="urn:microsoft.com/office/officeart/2016/7/layout/BasicProcessNew"/>
    <dgm:cxn modelId="{76828F77-28B8-4C0B-AE14-B3D16CA9891B}" type="presParOf" srcId="{89801836-AA5E-4C49-9D12-67DDDA6952F3}" destId="{B2D02088-B913-4E67-A93A-69BD2DFED48B}" srcOrd="13" destOrd="0" presId="urn:microsoft.com/office/officeart/2016/7/layout/BasicProcessNew"/>
    <dgm:cxn modelId="{E3E43486-E3D5-4EFF-90E7-0EE765212D09}" type="presParOf" srcId="{89801836-AA5E-4C49-9D12-67DDDA6952F3}" destId="{7EF6C486-E296-4403-B3D4-52851C9AC445}" srcOrd="14" destOrd="0" presId="urn:microsoft.com/office/officeart/2016/7/layout/BasicProcessNew"/>
    <dgm:cxn modelId="{08DCEE77-A360-4933-AA46-A3F725B7771F}" type="presParOf" srcId="{89801836-AA5E-4C49-9D12-67DDDA6952F3}" destId="{2FF6F23A-D446-401E-84C7-92616D34BC30}" srcOrd="15" destOrd="0" presId="urn:microsoft.com/office/officeart/2016/7/layout/BasicProcessNew"/>
    <dgm:cxn modelId="{217B2CBD-0513-445E-B2D7-4ABE7D79874F}" type="presParOf" srcId="{89801836-AA5E-4C49-9D12-67DDDA6952F3}" destId="{8541679C-3F63-4FB9-9EBF-79696DBFA865}" srcOrd="16" destOrd="0" presId="urn:microsoft.com/office/officeart/2016/7/layout/BasicProcessNew"/>
    <dgm:cxn modelId="{D955E38D-E6CF-4B50-AFB8-D3223FEC3F6D}" type="presParOf" srcId="{89801836-AA5E-4C49-9D12-67DDDA6952F3}" destId="{5306E534-1120-4160-8B3E-6ED176D7036F}" srcOrd="17" destOrd="0" presId="urn:microsoft.com/office/officeart/2016/7/layout/BasicProcessNew"/>
    <dgm:cxn modelId="{658747B9-131C-49EC-82FF-8D3C7544031C}" type="presParOf" srcId="{89801836-AA5E-4C49-9D12-67DDDA6952F3}" destId="{CF1D3117-D87F-472A-8B55-4312689DA83F}" srcOrd="18" destOrd="0" presId="urn:microsoft.com/office/officeart/2016/7/layout/BasicProcessNew"/>
    <dgm:cxn modelId="{1384432D-ACFA-40D2-BDE1-BF6B1461E341}" type="presParOf" srcId="{89801836-AA5E-4C49-9D12-67DDDA6952F3}" destId="{11599B49-9452-405D-B490-147F1D9E148C}" srcOrd="19" destOrd="0" presId="urn:microsoft.com/office/officeart/2016/7/layout/BasicProcessNew"/>
    <dgm:cxn modelId="{C236107D-64AF-4D5F-8A7F-0D3751F4E7BA}" type="presParOf" srcId="{89801836-AA5E-4C49-9D12-67DDDA6952F3}" destId="{89F32933-8DC2-46BF-9827-4EA12F39C083}" srcOrd="20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99126C-AC07-4986-AE89-EA11144B5261}" type="doc">
      <dgm:prSet loTypeId="urn:microsoft.com/office/officeart/2005/8/layout/bProcess4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5B932D-DE7E-4D40-9A62-ED28C18A6808}">
      <dgm:prSet custT="1"/>
      <dgm:spPr/>
      <dgm:t>
        <a:bodyPr/>
        <a:lstStyle/>
        <a:p>
          <a:r>
            <a:rPr lang="ru-RU" sz="1100" dirty="0"/>
            <a:t>- у ребёнка развита крупная моторика, он активно использует освоенные ранее движения, начинает осваивать бег, прыжки, повторяет за взрослым простые имитационные упражнения, понимает указания взрослого, выполняет движения по зрительному и звуковому ориентирам; с желанием играет в подвижные игры;</a:t>
          </a:r>
          <a:endParaRPr lang="en-US" sz="1100" dirty="0"/>
        </a:p>
      </dgm:t>
    </dgm:pt>
    <dgm:pt modelId="{17A3A20B-57AE-462E-9EC8-BFAFA454C8FE}" type="parTrans" cxnId="{14B878A9-9A0F-4BB6-97EE-DFCEE7007EA8}">
      <dgm:prSet/>
      <dgm:spPr/>
      <dgm:t>
        <a:bodyPr/>
        <a:lstStyle/>
        <a:p>
          <a:endParaRPr lang="en-US"/>
        </a:p>
      </dgm:t>
    </dgm:pt>
    <dgm:pt modelId="{1E98FDE0-F260-4056-8CF1-0F91E94C095B}" type="sibTrans" cxnId="{14B878A9-9A0F-4BB6-97EE-DFCEE7007EA8}">
      <dgm:prSet/>
      <dgm:spPr/>
      <dgm:t>
        <a:bodyPr/>
        <a:lstStyle/>
        <a:p>
          <a:endParaRPr lang="en-US"/>
        </a:p>
      </dgm:t>
    </dgm:pt>
    <dgm:pt modelId="{A2E7E9DE-12D0-4AB2-B8F9-63BC026C2AC4}">
      <dgm:prSet/>
      <dgm:spPr/>
      <dgm:t>
        <a:bodyPr/>
        <a:lstStyle/>
        <a:p>
          <a:r>
            <a:rPr lang="ru-RU" dirty="0"/>
            <a:t>- ребёнок демонстрирует элементарные культурно-гигиенические навыки, владеет простейшими навыками самообслуживания (одевание, раздевание, самостоятельно ест и тому подобное);</a:t>
          </a:r>
          <a:endParaRPr lang="en-US" dirty="0"/>
        </a:p>
      </dgm:t>
    </dgm:pt>
    <dgm:pt modelId="{39C9C9F8-642C-4627-9BAF-DF9093FE11DC}" type="parTrans" cxnId="{2779473C-B856-4816-897A-AAF38D0CF2A2}">
      <dgm:prSet/>
      <dgm:spPr/>
      <dgm:t>
        <a:bodyPr/>
        <a:lstStyle/>
        <a:p>
          <a:endParaRPr lang="en-US"/>
        </a:p>
      </dgm:t>
    </dgm:pt>
    <dgm:pt modelId="{707C5663-7B07-4AE6-B766-DA78EAAB522C}" type="sibTrans" cxnId="{2779473C-B856-4816-897A-AAF38D0CF2A2}">
      <dgm:prSet/>
      <dgm:spPr/>
      <dgm:t>
        <a:bodyPr/>
        <a:lstStyle/>
        <a:p>
          <a:endParaRPr lang="en-US"/>
        </a:p>
      </dgm:t>
    </dgm:pt>
    <dgm:pt modelId="{D25EBA59-6743-451D-ADD9-77F5E0850901}">
      <dgm:prSet/>
      <dgm:spPr/>
      <dgm:t>
        <a:bodyPr/>
        <a:lstStyle/>
        <a:p>
          <a:r>
            <a:rPr lang="ru-RU"/>
            <a:t>- ребёнок стремится к общению со взрослыми, реагирует на их настроение;</a:t>
          </a:r>
          <a:endParaRPr lang="en-US"/>
        </a:p>
      </dgm:t>
    </dgm:pt>
    <dgm:pt modelId="{E195114F-4144-48D6-8D64-68473C3F457A}" type="parTrans" cxnId="{4B601FB9-C179-4B73-B86A-5703980A01F9}">
      <dgm:prSet/>
      <dgm:spPr/>
      <dgm:t>
        <a:bodyPr/>
        <a:lstStyle/>
        <a:p>
          <a:endParaRPr lang="en-US"/>
        </a:p>
      </dgm:t>
    </dgm:pt>
    <dgm:pt modelId="{109F3978-B9B4-4440-AD68-A1D258178AAE}" type="sibTrans" cxnId="{4B601FB9-C179-4B73-B86A-5703980A01F9}">
      <dgm:prSet/>
      <dgm:spPr/>
      <dgm:t>
        <a:bodyPr/>
        <a:lstStyle/>
        <a:p>
          <a:endParaRPr lang="en-US"/>
        </a:p>
      </dgm:t>
    </dgm:pt>
    <dgm:pt modelId="{001FA06C-B59D-42C1-9280-E26AC6628CD8}">
      <dgm:prSet/>
      <dgm:spPr/>
      <dgm:t>
        <a:bodyPr/>
        <a:lstStyle/>
        <a:p>
          <a:r>
            <a:rPr lang="ru-RU"/>
            <a:t>- ребёнок проявляет интерес к сверстникам; наблюдает за их действиями и подражает им; играет рядом;</a:t>
          </a:r>
          <a:endParaRPr lang="en-US"/>
        </a:p>
      </dgm:t>
    </dgm:pt>
    <dgm:pt modelId="{9D6BD08B-3C33-45AB-A33F-CD73D8B415FA}" type="parTrans" cxnId="{75C7DDE3-90A6-45B3-9388-6B7515307B31}">
      <dgm:prSet/>
      <dgm:spPr/>
      <dgm:t>
        <a:bodyPr/>
        <a:lstStyle/>
        <a:p>
          <a:endParaRPr lang="en-US"/>
        </a:p>
      </dgm:t>
    </dgm:pt>
    <dgm:pt modelId="{C9047186-EFD6-4418-A071-76CF6BE329FD}" type="sibTrans" cxnId="{75C7DDE3-90A6-45B3-9388-6B7515307B31}">
      <dgm:prSet/>
      <dgm:spPr/>
      <dgm:t>
        <a:bodyPr/>
        <a:lstStyle/>
        <a:p>
          <a:endParaRPr lang="en-US"/>
        </a:p>
      </dgm:t>
    </dgm:pt>
    <dgm:pt modelId="{1C4CAEF3-1066-4894-A07E-629FA8A58AC7}">
      <dgm:prSet/>
      <dgm:spPr/>
      <dgm:t>
        <a:bodyPr/>
        <a:lstStyle/>
        <a:p>
          <a:r>
            <a:rPr lang="ru-RU"/>
            <a:t>- ребёнок понимает и выполняет простые поручения взрослого;</a:t>
          </a:r>
          <a:endParaRPr lang="en-US"/>
        </a:p>
      </dgm:t>
    </dgm:pt>
    <dgm:pt modelId="{BEB24E9C-C1E7-460D-B7CB-8A80093863FA}" type="parTrans" cxnId="{7E66E5F9-278A-47B4-A37A-6412F169B163}">
      <dgm:prSet/>
      <dgm:spPr/>
      <dgm:t>
        <a:bodyPr/>
        <a:lstStyle/>
        <a:p>
          <a:endParaRPr lang="en-US"/>
        </a:p>
      </dgm:t>
    </dgm:pt>
    <dgm:pt modelId="{77D3FB41-6F83-4EFF-A64F-FBB94224B3E1}" type="sibTrans" cxnId="{7E66E5F9-278A-47B4-A37A-6412F169B163}">
      <dgm:prSet/>
      <dgm:spPr/>
      <dgm:t>
        <a:bodyPr/>
        <a:lstStyle/>
        <a:p>
          <a:endParaRPr lang="en-US"/>
        </a:p>
      </dgm:t>
    </dgm:pt>
    <dgm:pt modelId="{563D723A-0B83-49D4-9491-B94A7F3FB461}">
      <dgm:prSet/>
      <dgm:spPr/>
      <dgm:t>
        <a:bodyPr/>
        <a:lstStyle/>
        <a:p>
          <a:r>
            <a:rPr lang="ru-RU"/>
            <a:t>- ребёнок стремится проявлять самостоятельность в бытовом и игровом поведении;</a:t>
          </a:r>
          <a:endParaRPr lang="en-US"/>
        </a:p>
      </dgm:t>
    </dgm:pt>
    <dgm:pt modelId="{99D7D36C-905A-4A0A-95B2-C9E387859D4A}" type="parTrans" cxnId="{41DB34F4-547D-406F-880D-BAE2BBA5B0BD}">
      <dgm:prSet/>
      <dgm:spPr/>
      <dgm:t>
        <a:bodyPr/>
        <a:lstStyle/>
        <a:p>
          <a:endParaRPr lang="en-US"/>
        </a:p>
      </dgm:t>
    </dgm:pt>
    <dgm:pt modelId="{C9196FF5-B394-4837-BAD8-20783A47C775}" type="sibTrans" cxnId="{41DB34F4-547D-406F-880D-BAE2BBA5B0BD}">
      <dgm:prSet/>
      <dgm:spPr/>
      <dgm:t>
        <a:bodyPr/>
        <a:lstStyle/>
        <a:p>
          <a:endParaRPr lang="en-US"/>
        </a:p>
      </dgm:t>
    </dgm:pt>
    <dgm:pt modelId="{D01BF5B6-9487-41E9-AC70-5A3B929A433D}">
      <dgm:prSet/>
      <dgm:spPr/>
      <dgm:t>
        <a:bodyPr/>
        <a:lstStyle/>
        <a:p>
          <a:r>
            <a:rPr lang="ru-RU" dirty="0"/>
            <a:t>- ребёнок способен направлять свои действия на достижение простой, самостоятельно поставленной цели; знает, с помощью каких средств и в какой последовательности продвигаться к цели;</a:t>
          </a:r>
          <a:endParaRPr lang="en-US" dirty="0"/>
        </a:p>
      </dgm:t>
    </dgm:pt>
    <dgm:pt modelId="{6507C9FA-9D92-46C4-9EE2-AC55B0F893DC}" type="parTrans" cxnId="{1D6A2687-DA84-46C2-BB9B-BB0A6B475843}">
      <dgm:prSet/>
      <dgm:spPr/>
      <dgm:t>
        <a:bodyPr/>
        <a:lstStyle/>
        <a:p>
          <a:endParaRPr lang="en-US"/>
        </a:p>
      </dgm:t>
    </dgm:pt>
    <dgm:pt modelId="{19668A5F-A4A9-4008-A901-E16155D53815}" type="sibTrans" cxnId="{1D6A2687-DA84-46C2-BB9B-BB0A6B475843}">
      <dgm:prSet/>
      <dgm:spPr/>
      <dgm:t>
        <a:bodyPr/>
        <a:lstStyle/>
        <a:p>
          <a:endParaRPr lang="en-US"/>
        </a:p>
      </dgm:t>
    </dgm:pt>
    <dgm:pt modelId="{AEE91D38-4FF0-4328-A165-61421D8AAAD8}">
      <dgm:prSet custT="1"/>
      <dgm:spPr/>
      <dgm:t>
        <a:bodyPr/>
        <a:lstStyle/>
        <a:p>
          <a:r>
            <a:rPr lang="ru-RU" sz="1200" dirty="0"/>
            <a:t>- ребёнок владеет активной речью, использует в общении разные части речи, простые предложения из 4-х слов и более, </a:t>
          </a:r>
          <a:r>
            <a:rPr lang="ru-RU" sz="1200" dirty="0" err="1"/>
            <a:t>включенные</a:t>
          </a:r>
          <a:r>
            <a:rPr lang="ru-RU" sz="1200" dirty="0"/>
            <a:t> в общение; может обращаться с вопросами и просьбами;</a:t>
          </a:r>
          <a:endParaRPr lang="en-US" sz="1200" dirty="0"/>
        </a:p>
      </dgm:t>
    </dgm:pt>
    <dgm:pt modelId="{BD10D3FE-CFFE-4FDA-AB28-457F403D38FA}" type="parTrans" cxnId="{8EF122F5-5B4F-4823-A3F7-B1A68F307CDE}">
      <dgm:prSet/>
      <dgm:spPr/>
      <dgm:t>
        <a:bodyPr/>
        <a:lstStyle/>
        <a:p>
          <a:endParaRPr lang="en-US"/>
        </a:p>
      </dgm:t>
    </dgm:pt>
    <dgm:pt modelId="{81F76E48-9446-4777-AEE5-08C79E0FD63D}" type="sibTrans" cxnId="{8EF122F5-5B4F-4823-A3F7-B1A68F307CDE}">
      <dgm:prSet/>
      <dgm:spPr/>
      <dgm:t>
        <a:bodyPr/>
        <a:lstStyle/>
        <a:p>
          <a:endParaRPr lang="en-US"/>
        </a:p>
      </dgm:t>
    </dgm:pt>
    <dgm:pt modelId="{C7F9B3AE-08A3-4758-8C86-63665EE6AAAD}">
      <dgm:prSet/>
      <dgm:spPr/>
      <dgm:t>
        <a:bodyPr/>
        <a:lstStyle/>
        <a:p>
          <a:r>
            <a:rPr lang="ru-RU"/>
            <a:t>- ребёнок проявляет интерес к стихам, сказкам, повторяет отдельные слова и фразы за взрослым;</a:t>
          </a:r>
          <a:endParaRPr lang="en-US"/>
        </a:p>
      </dgm:t>
    </dgm:pt>
    <dgm:pt modelId="{ED52196C-4687-4A69-BA30-20DC0D223000}" type="parTrans" cxnId="{168FDB46-A0CC-4134-9FDE-1FB9093D1051}">
      <dgm:prSet/>
      <dgm:spPr/>
      <dgm:t>
        <a:bodyPr/>
        <a:lstStyle/>
        <a:p>
          <a:endParaRPr lang="en-US"/>
        </a:p>
      </dgm:t>
    </dgm:pt>
    <dgm:pt modelId="{044C4C50-1AA7-4197-A57E-1E8695B74749}" type="sibTrans" cxnId="{168FDB46-A0CC-4134-9FDE-1FB9093D1051}">
      <dgm:prSet/>
      <dgm:spPr/>
      <dgm:t>
        <a:bodyPr/>
        <a:lstStyle/>
        <a:p>
          <a:endParaRPr lang="en-US"/>
        </a:p>
      </dgm:t>
    </dgm:pt>
    <dgm:pt modelId="{8F036281-B395-47C5-933E-2AD17ECAB56C}">
      <dgm:prSet/>
      <dgm:spPr/>
      <dgm:t>
        <a:bodyPr/>
        <a:lstStyle/>
        <a:p>
          <a:r>
            <a:rPr lang="ru-RU"/>
            <a:t>- ребёнок рассматривает картинки, показывает и называет предметы, изображенные на них;</a:t>
          </a:r>
          <a:endParaRPr lang="en-US"/>
        </a:p>
      </dgm:t>
    </dgm:pt>
    <dgm:pt modelId="{37C18BB0-9328-4C9C-AC0F-1916F946811E}" type="parTrans" cxnId="{8A955792-F210-49F1-8EB9-57BEB140552E}">
      <dgm:prSet/>
      <dgm:spPr/>
      <dgm:t>
        <a:bodyPr/>
        <a:lstStyle/>
        <a:p>
          <a:endParaRPr lang="en-US"/>
        </a:p>
      </dgm:t>
    </dgm:pt>
    <dgm:pt modelId="{32DA45BB-A341-478D-8836-9C6DD09E5811}" type="sibTrans" cxnId="{8A955792-F210-49F1-8EB9-57BEB140552E}">
      <dgm:prSet/>
      <dgm:spPr/>
      <dgm:t>
        <a:bodyPr/>
        <a:lstStyle/>
        <a:p>
          <a:endParaRPr lang="en-US"/>
        </a:p>
      </dgm:t>
    </dgm:pt>
    <dgm:pt modelId="{A6801858-0C15-4B96-8E0D-16C23EFDE222}">
      <dgm:prSet/>
      <dgm:spPr/>
      <dgm:t>
        <a:bodyPr/>
        <a:lstStyle/>
        <a:p>
          <a:r>
            <a:rPr lang="ru-RU"/>
            <a:t>- ребёнок различает и называет основные цвета, формы предметов, ориентируется в основных пространственных и временных отношениях;</a:t>
          </a:r>
          <a:endParaRPr lang="en-US"/>
        </a:p>
      </dgm:t>
    </dgm:pt>
    <dgm:pt modelId="{7C0A2C07-5F58-4F30-8720-C4512034D685}" type="parTrans" cxnId="{DB5859CB-9913-4288-AA19-95E5B00C8794}">
      <dgm:prSet/>
      <dgm:spPr/>
      <dgm:t>
        <a:bodyPr/>
        <a:lstStyle/>
        <a:p>
          <a:endParaRPr lang="en-US"/>
        </a:p>
      </dgm:t>
    </dgm:pt>
    <dgm:pt modelId="{D2E00873-6E27-4268-BDB7-7090A876A8BD}" type="sibTrans" cxnId="{DB5859CB-9913-4288-AA19-95E5B00C8794}">
      <dgm:prSet/>
      <dgm:spPr/>
      <dgm:t>
        <a:bodyPr/>
        <a:lstStyle/>
        <a:p>
          <a:endParaRPr lang="en-US"/>
        </a:p>
      </dgm:t>
    </dgm:pt>
    <dgm:pt modelId="{EC9431DF-B105-4634-B66D-2A6230C2CD16}">
      <dgm:prSet/>
      <dgm:spPr/>
      <dgm:t>
        <a:bodyPr/>
        <a:lstStyle/>
        <a:p>
          <a:r>
            <a:rPr lang="ru-RU"/>
            <a:t>- ребёнок осуществляет поисковые и обследовательские действия;</a:t>
          </a:r>
          <a:endParaRPr lang="en-US"/>
        </a:p>
      </dgm:t>
    </dgm:pt>
    <dgm:pt modelId="{C97B4095-E8DA-4531-A261-8B4A62C01F01}" type="parTrans" cxnId="{3BA4B555-2853-4B3B-9F77-56F37DEDBC48}">
      <dgm:prSet/>
      <dgm:spPr/>
      <dgm:t>
        <a:bodyPr/>
        <a:lstStyle/>
        <a:p>
          <a:endParaRPr lang="en-US"/>
        </a:p>
      </dgm:t>
    </dgm:pt>
    <dgm:pt modelId="{4D801AC2-C61C-4D5C-A8EA-FFB2369F152E}" type="sibTrans" cxnId="{3BA4B555-2853-4B3B-9F77-56F37DEDBC48}">
      <dgm:prSet/>
      <dgm:spPr/>
      <dgm:t>
        <a:bodyPr/>
        <a:lstStyle/>
        <a:p>
          <a:endParaRPr lang="en-US"/>
        </a:p>
      </dgm:t>
    </dgm:pt>
    <dgm:pt modelId="{1100C29F-9C72-4F72-A3BA-11BB2828C54B}" type="pres">
      <dgm:prSet presAssocID="{C399126C-AC07-4986-AE89-EA11144B526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8E662E40-F9BB-4B91-BDE8-4802D086473D}" type="pres">
      <dgm:prSet presAssocID="{655B932D-DE7E-4D40-9A62-ED28C18A6808}" presName="compNode" presStyleCnt="0"/>
      <dgm:spPr/>
    </dgm:pt>
    <dgm:pt modelId="{79EF1E90-CB3E-4B40-AC1B-426F2E2614EE}" type="pres">
      <dgm:prSet presAssocID="{655B932D-DE7E-4D40-9A62-ED28C18A6808}" presName="dummyConnPt" presStyleCnt="0"/>
      <dgm:spPr/>
    </dgm:pt>
    <dgm:pt modelId="{DB918CE6-A4CA-490A-B862-F00A309AD514}" type="pres">
      <dgm:prSet presAssocID="{655B932D-DE7E-4D40-9A62-ED28C18A6808}" presName="node" presStyleLbl="node1" presStyleIdx="0" presStyleCnt="12" custScaleX="131059" custScaleY="1470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553F9B-1B41-41B3-B66C-FC385CF3F698}" type="pres">
      <dgm:prSet presAssocID="{1E98FDE0-F260-4056-8CF1-0F91E94C095B}" presName="sibTrans" presStyleLbl="bgSibTrans2D1" presStyleIdx="0" presStyleCnt="11"/>
      <dgm:spPr/>
      <dgm:t>
        <a:bodyPr/>
        <a:lstStyle/>
        <a:p>
          <a:endParaRPr lang="ru-RU"/>
        </a:p>
      </dgm:t>
    </dgm:pt>
    <dgm:pt modelId="{2B71A362-CC94-4D70-8876-E9681D95F727}" type="pres">
      <dgm:prSet presAssocID="{A2E7E9DE-12D0-4AB2-B8F9-63BC026C2AC4}" presName="compNode" presStyleCnt="0"/>
      <dgm:spPr/>
    </dgm:pt>
    <dgm:pt modelId="{FF20A210-9A2D-4CD3-9A15-8126876A65BB}" type="pres">
      <dgm:prSet presAssocID="{A2E7E9DE-12D0-4AB2-B8F9-63BC026C2AC4}" presName="dummyConnPt" presStyleCnt="0"/>
      <dgm:spPr/>
    </dgm:pt>
    <dgm:pt modelId="{B829E782-F250-452D-94F2-80004F5C13CC}" type="pres">
      <dgm:prSet presAssocID="{A2E7E9DE-12D0-4AB2-B8F9-63BC026C2AC4}" presName="node" presStyleLbl="node1" presStyleIdx="1" presStyleCnt="12" custScaleX="113542" custScaleY="1152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CD630-B115-4EF8-8102-6661FD90A3B4}" type="pres">
      <dgm:prSet presAssocID="{707C5663-7B07-4AE6-B766-DA78EAAB522C}" presName="sibTrans" presStyleLbl="bgSibTrans2D1" presStyleIdx="1" presStyleCnt="11"/>
      <dgm:spPr/>
      <dgm:t>
        <a:bodyPr/>
        <a:lstStyle/>
        <a:p>
          <a:endParaRPr lang="ru-RU"/>
        </a:p>
      </dgm:t>
    </dgm:pt>
    <dgm:pt modelId="{6677EC32-B2EF-40DE-9843-AFFF565DA890}" type="pres">
      <dgm:prSet presAssocID="{D25EBA59-6743-451D-ADD9-77F5E0850901}" presName="compNode" presStyleCnt="0"/>
      <dgm:spPr/>
    </dgm:pt>
    <dgm:pt modelId="{4BDAA8C5-04C2-4D71-9376-8D6BCD4C32FA}" type="pres">
      <dgm:prSet presAssocID="{D25EBA59-6743-451D-ADD9-77F5E0850901}" presName="dummyConnPt" presStyleCnt="0"/>
      <dgm:spPr/>
    </dgm:pt>
    <dgm:pt modelId="{62B07373-9A67-4515-BDFA-5F48875DBE7B}" type="pres">
      <dgm:prSet presAssocID="{D25EBA59-6743-451D-ADD9-77F5E0850901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B1A2D-11A7-40BF-912C-43498D23C419}" type="pres">
      <dgm:prSet presAssocID="{109F3978-B9B4-4440-AD68-A1D258178AAE}" presName="sibTrans" presStyleLbl="bgSibTrans2D1" presStyleIdx="2" presStyleCnt="11"/>
      <dgm:spPr/>
      <dgm:t>
        <a:bodyPr/>
        <a:lstStyle/>
        <a:p>
          <a:endParaRPr lang="ru-RU"/>
        </a:p>
      </dgm:t>
    </dgm:pt>
    <dgm:pt modelId="{D24CB197-823F-44CD-AF46-F33660800A14}" type="pres">
      <dgm:prSet presAssocID="{001FA06C-B59D-42C1-9280-E26AC6628CD8}" presName="compNode" presStyleCnt="0"/>
      <dgm:spPr/>
    </dgm:pt>
    <dgm:pt modelId="{C286A19C-6761-4A5B-A246-A69E98161305}" type="pres">
      <dgm:prSet presAssocID="{001FA06C-B59D-42C1-9280-E26AC6628CD8}" presName="dummyConnPt" presStyleCnt="0"/>
      <dgm:spPr/>
    </dgm:pt>
    <dgm:pt modelId="{3BA86B72-0FB5-4B77-B89A-44963F1999FD}" type="pres">
      <dgm:prSet presAssocID="{001FA06C-B59D-42C1-9280-E26AC6628CD8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7F71D4-AB3F-4401-81BF-892D6B528CB6}" type="pres">
      <dgm:prSet presAssocID="{C9047186-EFD6-4418-A071-76CF6BE329FD}" presName="sibTrans" presStyleLbl="bgSibTrans2D1" presStyleIdx="3" presStyleCnt="11"/>
      <dgm:spPr/>
      <dgm:t>
        <a:bodyPr/>
        <a:lstStyle/>
        <a:p>
          <a:endParaRPr lang="ru-RU"/>
        </a:p>
      </dgm:t>
    </dgm:pt>
    <dgm:pt modelId="{F8D59DDB-2E17-4606-A94B-F6DC14456D17}" type="pres">
      <dgm:prSet presAssocID="{1C4CAEF3-1066-4894-A07E-629FA8A58AC7}" presName="compNode" presStyleCnt="0"/>
      <dgm:spPr/>
    </dgm:pt>
    <dgm:pt modelId="{B326501A-F9DA-4929-972E-E760852AE6AA}" type="pres">
      <dgm:prSet presAssocID="{1C4CAEF3-1066-4894-A07E-629FA8A58AC7}" presName="dummyConnPt" presStyleCnt="0"/>
      <dgm:spPr/>
    </dgm:pt>
    <dgm:pt modelId="{695885C2-A332-4A9C-A14F-934DD2F7F254}" type="pres">
      <dgm:prSet presAssocID="{1C4CAEF3-1066-4894-A07E-629FA8A58AC7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F67E90-B7E9-44CC-9CAE-BB21AB8FDD67}" type="pres">
      <dgm:prSet presAssocID="{77D3FB41-6F83-4EFF-A64F-FBB94224B3E1}" presName="sibTrans" presStyleLbl="bgSibTrans2D1" presStyleIdx="4" presStyleCnt="11"/>
      <dgm:spPr/>
      <dgm:t>
        <a:bodyPr/>
        <a:lstStyle/>
        <a:p>
          <a:endParaRPr lang="ru-RU"/>
        </a:p>
      </dgm:t>
    </dgm:pt>
    <dgm:pt modelId="{B88EE5DE-9ACD-4D26-A39C-F6EB23E720E0}" type="pres">
      <dgm:prSet presAssocID="{563D723A-0B83-49D4-9491-B94A7F3FB461}" presName="compNode" presStyleCnt="0"/>
      <dgm:spPr/>
    </dgm:pt>
    <dgm:pt modelId="{2FCE30DB-93DE-463D-A402-2CDDB9454786}" type="pres">
      <dgm:prSet presAssocID="{563D723A-0B83-49D4-9491-B94A7F3FB461}" presName="dummyConnPt" presStyleCnt="0"/>
      <dgm:spPr/>
    </dgm:pt>
    <dgm:pt modelId="{84AD6F77-B60E-45EC-9866-0FEC03DD688C}" type="pres">
      <dgm:prSet presAssocID="{563D723A-0B83-49D4-9491-B94A7F3FB461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FBC1C-F1F8-4EA6-AD14-2BFF66A8C746}" type="pres">
      <dgm:prSet presAssocID="{C9196FF5-B394-4837-BAD8-20783A47C775}" presName="sibTrans" presStyleLbl="bgSibTrans2D1" presStyleIdx="5" presStyleCnt="11"/>
      <dgm:spPr/>
      <dgm:t>
        <a:bodyPr/>
        <a:lstStyle/>
        <a:p>
          <a:endParaRPr lang="ru-RU"/>
        </a:p>
      </dgm:t>
    </dgm:pt>
    <dgm:pt modelId="{45CA1C6A-7619-459E-BA40-C291C2B1E2A7}" type="pres">
      <dgm:prSet presAssocID="{D01BF5B6-9487-41E9-AC70-5A3B929A433D}" presName="compNode" presStyleCnt="0"/>
      <dgm:spPr/>
    </dgm:pt>
    <dgm:pt modelId="{538672F9-2C74-4CE2-ADDB-BFB45DC3A673}" type="pres">
      <dgm:prSet presAssocID="{D01BF5B6-9487-41E9-AC70-5A3B929A433D}" presName="dummyConnPt" presStyleCnt="0"/>
      <dgm:spPr/>
    </dgm:pt>
    <dgm:pt modelId="{E83568C6-DDBB-4AC2-AB4A-7953948E28CF}" type="pres">
      <dgm:prSet presAssocID="{D01BF5B6-9487-41E9-AC70-5A3B929A433D}" presName="node" presStyleLbl="node1" presStyleIdx="6" presStyleCnt="12" custScaleX="107903" custScaleY="1224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30F3C-E7E9-4C23-8C2E-E89B8AB2120E}" type="pres">
      <dgm:prSet presAssocID="{19668A5F-A4A9-4008-A901-E16155D53815}" presName="sibTrans" presStyleLbl="bgSibTrans2D1" presStyleIdx="6" presStyleCnt="11"/>
      <dgm:spPr/>
      <dgm:t>
        <a:bodyPr/>
        <a:lstStyle/>
        <a:p>
          <a:endParaRPr lang="ru-RU"/>
        </a:p>
      </dgm:t>
    </dgm:pt>
    <dgm:pt modelId="{DA290861-4603-4297-AD3D-D962FC9D300B}" type="pres">
      <dgm:prSet presAssocID="{AEE91D38-4FF0-4328-A165-61421D8AAAD8}" presName="compNode" presStyleCnt="0"/>
      <dgm:spPr/>
    </dgm:pt>
    <dgm:pt modelId="{6508BCE0-9995-4905-9C3D-B9BBFCED121C}" type="pres">
      <dgm:prSet presAssocID="{AEE91D38-4FF0-4328-A165-61421D8AAAD8}" presName="dummyConnPt" presStyleCnt="0"/>
      <dgm:spPr/>
    </dgm:pt>
    <dgm:pt modelId="{9486DBBE-83A5-4AEE-9C38-87C7443BB971}" type="pres">
      <dgm:prSet presAssocID="{AEE91D38-4FF0-4328-A165-61421D8AAAD8}" presName="node" presStyleLbl="node1" presStyleIdx="7" presStyleCnt="12" custScaleX="111571" custScaleY="1329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71A648-6FD7-4595-9C30-934295A23B95}" type="pres">
      <dgm:prSet presAssocID="{81F76E48-9446-4777-AEE5-08C79E0FD63D}" presName="sibTrans" presStyleLbl="bgSibTrans2D1" presStyleIdx="7" presStyleCnt="11"/>
      <dgm:spPr/>
      <dgm:t>
        <a:bodyPr/>
        <a:lstStyle/>
        <a:p>
          <a:endParaRPr lang="ru-RU"/>
        </a:p>
      </dgm:t>
    </dgm:pt>
    <dgm:pt modelId="{4BF246C2-171D-43E6-8FB8-6BC09EFAB1CE}" type="pres">
      <dgm:prSet presAssocID="{C7F9B3AE-08A3-4758-8C86-63665EE6AAAD}" presName="compNode" presStyleCnt="0"/>
      <dgm:spPr/>
    </dgm:pt>
    <dgm:pt modelId="{141FF0B2-A203-4F5D-8F1F-D148B4204D95}" type="pres">
      <dgm:prSet presAssocID="{C7F9B3AE-08A3-4758-8C86-63665EE6AAAD}" presName="dummyConnPt" presStyleCnt="0"/>
      <dgm:spPr/>
    </dgm:pt>
    <dgm:pt modelId="{F69FD8A5-16F8-41AF-BA9C-E1337BBE1F86}" type="pres">
      <dgm:prSet presAssocID="{C7F9B3AE-08A3-4758-8C86-63665EE6AAAD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F82F1-9924-4214-84BD-B0755CEECC25}" type="pres">
      <dgm:prSet presAssocID="{044C4C50-1AA7-4197-A57E-1E8695B74749}" presName="sibTrans" presStyleLbl="bgSibTrans2D1" presStyleIdx="8" presStyleCnt="11"/>
      <dgm:spPr/>
      <dgm:t>
        <a:bodyPr/>
        <a:lstStyle/>
        <a:p>
          <a:endParaRPr lang="ru-RU"/>
        </a:p>
      </dgm:t>
    </dgm:pt>
    <dgm:pt modelId="{6A35B80C-9334-4103-934B-792EDF90260D}" type="pres">
      <dgm:prSet presAssocID="{8F036281-B395-47C5-933E-2AD17ECAB56C}" presName="compNode" presStyleCnt="0"/>
      <dgm:spPr/>
    </dgm:pt>
    <dgm:pt modelId="{AB3BC960-BC16-4F2E-91B4-07BC32132FF6}" type="pres">
      <dgm:prSet presAssocID="{8F036281-B395-47C5-933E-2AD17ECAB56C}" presName="dummyConnPt" presStyleCnt="0"/>
      <dgm:spPr/>
    </dgm:pt>
    <dgm:pt modelId="{58B424DC-AEF2-4E29-9052-67DDBF8F890A}" type="pres">
      <dgm:prSet presAssocID="{8F036281-B395-47C5-933E-2AD17ECAB56C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A864A9-9C35-4D88-9E66-11E7D884DE05}" type="pres">
      <dgm:prSet presAssocID="{32DA45BB-A341-478D-8836-9C6DD09E5811}" presName="sibTrans" presStyleLbl="bgSibTrans2D1" presStyleIdx="9" presStyleCnt="11"/>
      <dgm:spPr/>
      <dgm:t>
        <a:bodyPr/>
        <a:lstStyle/>
        <a:p>
          <a:endParaRPr lang="ru-RU"/>
        </a:p>
      </dgm:t>
    </dgm:pt>
    <dgm:pt modelId="{DD5AE335-9370-4178-A62E-458DC2951840}" type="pres">
      <dgm:prSet presAssocID="{A6801858-0C15-4B96-8E0D-16C23EFDE222}" presName="compNode" presStyleCnt="0"/>
      <dgm:spPr/>
    </dgm:pt>
    <dgm:pt modelId="{AA5A9E7B-D3A9-41F7-AC5F-6C312A2594EE}" type="pres">
      <dgm:prSet presAssocID="{A6801858-0C15-4B96-8E0D-16C23EFDE222}" presName="dummyConnPt" presStyleCnt="0"/>
      <dgm:spPr/>
    </dgm:pt>
    <dgm:pt modelId="{111C06EF-17F2-4A0E-BE8C-62C162B6313A}" type="pres">
      <dgm:prSet presAssocID="{A6801858-0C15-4B96-8E0D-16C23EFDE222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E7075-ECFD-402B-99FE-817091389520}" type="pres">
      <dgm:prSet presAssocID="{D2E00873-6E27-4268-BDB7-7090A876A8BD}" presName="sibTrans" presStyleLbl="bgSibTrans2D1" presStyleIdx="10" presStyleCnt="11"/>
      <dgm:spPr/>
      <dgm:t>
        <a:bodyPr/>
        <a:lstStyle/>
        <a:p>
          <a:endParaRPr lang="ru-RU"/>
        </a:p>
      </dgm:t>
    </dgm:pt>
    <dgm:pt modelId="{E7A00869-F788-4316-B0F6-A3FB23DED429}" type="pres">
      <dgm:prSet presAssocID="{EC9431DF-B105-4634-B66D-2A6230C2CD16}" presName="compNode" presStyleCnt="0"/>
      <dgm:spPr/>
    </dgm:pt>
    <dgm:pt modelId="{2D8CA762-379A-47EA-B338-1170CB9C3465}" type="pres">
      <dgm:prSet presAssocID="{EC9431DF-B105-4634-B66D-2A6230C2CD16}" presName="dummyConnPt" presStyleCnt="0"/>
      <dgm:spPr/>
    </dgm:pt>
    <dgm:pt modelId="{E8ABABF7-D9DF-445B-BF75-577C995A9BE2}" type="pres">
      <dgm:prSet presAssocID="{EC9431DF-B105-4634-B66D-2A6230C2CD16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C6693B-977D-4420-A6A6-56CE98BD3698}" type="presOf" srcId="{707C5663-7B07-4AE6-B766-DA78EAAB522C}" destId="{A24CD630-B115-4EF8-8102-6661FD90A3B4}" srcOrd="0" destOrd="0" presId="urn:microsoft.com/office/officeart/2005/8/layout/bProcess4"/>
    <dgm:cxn modelId="{435DBF94-CFD8-49FE-AA47-88E162BBEE4A}" type="presOf" srcId="{001FA06C-B59D-42C1-9280-E26AC6628CD8}" destId="{3BA86B72-0FB5-4B77-B89A-44963F1999FD}" srcOrd="0" destOrd="0" presId="urn:microsoft.com/office/officeart/2005/8/layout/bProcess4"/>
    <dgm:cxn modelId="{C93C56A5-756E-4038-B96D-8D05C1EE7482}" type="presOf" srcId="{A6801858-0C15-4B96-8E0D-16C23EFDE222}" destId="{111C06EF-17F2-4A0E-BE8C-62C162B6313A}" srcOrd="0" destOrd="0" presId="urn:microsoft.com/office/officeart/2005/8/layout/bProcess4"/>
    <dgm:cxn modelId="{BF32ACBC-8282-4C94-9505-A66400319E48}" type="presOf" srcId="{563D723A-0B83-49D4-9491-B94A7F3FB461}" destId="{84AD6F77-B60E-45EC-9866-0FEC03DD688C}" srcOrd="0" destOrd="0" presId="urn:microsoft.com/office/officeart/2005/8/layout/bProcess4"/>
    <dgm:cxn modelId="{5BCD13AF-A294-45C3-92E0-F37DB2E337D6}" type="presOf" srcId="{77D3FB41-6F83-4EFF-A64F-FBB94224B3E1}" destId="{7AF67E90-B7E9-44CC-9CAE-BB21AB8FDD67}" srcOrd="0" destOrd="0" presId="urn:microsoft.com/office/officeart/2005/8/layout/bProcess4"/>
    <dgm:cxn modelId="{8EF122F5-5B4F-4823-A3F7-B1A68F307CDE}" srcId="{C399126C-AC07-4986-AE89-EA11144B5261}" destId="{AEE91D38-4FF0-4328-A165-61421D8AAAD8}" srcOrd="7" destOrd="0" parTransId="{BD10D3FE-CFFE-4FDA-AB28-457F403D38FA}" sibTransId="{81F76E48-9446-4777-AEE5-08C79E0FD63D}"/>
    <dgm:cxn modelId="{168FDB46-A0CC-4134-9FDE-1FB9093D1051}" srcId="{C399126C-AC07-4986-AE89-EA11144B5261}" destId="{C7F9B3AE-08A3-4758-8C86-63665EE6AAAD}" srcOrd="8" destOrd="0" parTransId="{ED52196C-4687-4A69-BA30-20DC0D223000}" sibTransId="{044C4C50-1AA7-4197-A57E-1E8695B74749}"/>
    <dgm:cxn modelId="{379C8A40-0558-434F-AFA6-F8F1A9D3C167}" type="presOf" srcId="{C7F9B3AE-08A3-4758-8C86-63665EE6AAAD}" destId="{F69FD8A5-16F8-41AF-BA9C-E1337BBE1F86}" srcOrd="0" destOrd="0" presId="urn:microsoft.com/office/officeart/2005/8/layout/bProcess4"/>
    <dgm:cxn modelId="{58C89A27-4D97-4E78-A1FE-1F22F6CB874E}" type="presOf" srcId="{A2E7E9DE-12D0-4AB2-B8F9-63BC026C2AC4}" destId="{B829E782-F250-452D-94F2-80004F5C13CC}" srcOrd="0" destOrd="0" presId="urn:microsoft.com/office/officeart/2005/8/layout/bProcess4"/>
    <dgm:cxn modelId="{A8AD63EE-F31B-4958-94FD-3B035DFD19AB}" type="presOf" srcId="{1E98FDE0-F260-4056-8CF1-0F91E94C095B}" destId="{64553F9B-1B41-41B3-B66C-FC385CF3F698}" srcOrd="0" destOrd="0" presId="urn:microsoft.com/office/officeart/2005/8/layout/bProcess4"/>
    <dgm:cxn modelId="{2779473C-B856-4816-897A-AAF38D0CF2A2}" srcId="{C399126C-AC07-4986-AE89-EA11144B5261}" destId="{A2E7E9DE-12D0-4AB2-B8F9-63BC026C2AC4}" srcOrd="1" destOrd="0" parTransId="{39C9C9F8-642C-4627-9BAF-DF9093FE11DC}" sibTransId="{707C5663-7B07-4AE6-B766-DA78EAAB522C}"/>
    <dgm:cxn modelId="{57996ED4-4FC0-4F63-BAFC-558EED63399F}" type="presOf" srcId="{044C4C50-1AA7-4197-A57E-1E8695B74749}" destId="{239F82F1-9924-4214-84BD-B0755CEECC25}" srcOrd="0" destOrd="0" presId="urn:microsoft.com/office/officeart/2005/8/layout/bProcess4"/>
    <dgm:cxn modelId="{14B878A9-9A0F-4BB6-97EE-DFCEE7007EA8}" srcId="{C399126C-AC07-4986-AE89-EA11144B5261}" destId="{655B932D-DE7E-4D40-9A62-ED28C18A6808}" srcOrd="0" destOrd="0" parTransId="{17A3A20B-57AE-462E-9EC8-BFAFA454C8FE}" sibTransId="{1E98FDE0-F260-4056-8CF1-0F91E94C095B}"/>
    <dgm:cxn modelId="{E212FC54-4C25-48AC-811E-BD232FA62AE9}" type="presOf" srcId="{109F3978-B9B4-4440-AD68-A1D258178AAE}" destId="{3AFB1A2D-11A7-40BF-912C-43498D23C419}" srcOrd="0" destOrd="0" presId="urn:microsoft.com/office/officeart/2005/8/layout/bProcess4"/>
    <dgm:cxn modelId="{4B601FB9-C179-4B73-B86A-5703980A01F9}" srcId="{C399126C-AC07-4986-AE89-EA11144B5261}" destId="{D25EBA59-6743-451D-ADD9-77F5E0850901}" srcOrd="2" destOrd="0" parTransId="{E195114F-4144-48D6-8D64-68473C3F457A}" sibTransId="{109F3978-B9B4-4440-AD68-A1D258178AAE}"/>
    <dgm:cxn modelId="{F08D1717-5C74-4731-BD16-4B49E0047C93}" type="presOf" srcId="{D2E00873-6E27-4268-BDB7-7090A876A8BD}" destId="{31AE7075-ECFD-402B-99FE-817091389520}" srcOrd="0" destOrd="0" presId="urn:microsoft.com/office/officeart/2005/8/layout/bProcess4"/>
    <dgm:cxn modelId="{78BAC23E-EDE2-4963-8B1A-F257E6CFF05D}" type="presOf" srcId="{AEE91D38-4FF0-4328-A165-61421D8AAAD8}" destId="{9486DBBE-83A5-4AEE-9C38-87C7443BB971}" srcOrd="0" destOrd="0" presId="urn:microsoft.com/office/officeart/2005/8/layout/bProcess4"/>
    <dgm:cxn modelId="{EBB16655-5B0A-49D8-83AB-60787CC51FD5}" type="presOf" srcId="{C9047186-EFD6-4418-A071-76CF6BE329FD}" destId="{527F71D4-AB3F-4401-81BF-892D6B528CB6}" srcOrd="0" destOrd="0" presId="urn:microsoft.com/office/officeart/2005/8/layout/bProcess4"/>
    <dgm:cxn modelId="{7AFDCA09-1C29-4D64-AFC0-FBF504BDFDB6}" type="presOf" srcId="{C9196FF5-B394-4837-BAD8-20783A47C775}" destId="{780FBC1C-F1F8-4EA6-AD14-2BFF66A8C746}" srcOrd="0" destOrd="0" presId="urn:microsoft.com/office/officeart/2005/8/layout/bProcess4"/>
    <dgm:cxn modelId="{70233470-BEED-4AB3-A65A-A734F33E8229}" type="presOf" srcId="{81F76E48-9446-4777-AEE5-08C79E0FD63D}" destId="{8D71A648-6FD7-4595-9C30-934295A23B95}" srcOrd="0" destOrd="0" presId="urn:microsoft.com/office/officeart/2005/8/layout/bProcess4"/>
    <dgm:cxn modelId="{EEBBA71E-A47B-4CAA-AD53-E830E1A23E52}" type="presOf" srcId="{8F036281-B395-47C5-933E-2AD17ECAB56C}" destId="{58B424DC-AEF2-4E29-9052-67DDBF8F890A}" srcOrd="0" destOrd="0" presId="urn:microsoft.com/office/officeart/2005/8/layout/bProcess4"/>
    <dgm:cxn modelId="{7E66E5F9-278A-47B4-A37A-6412F169B163}" srcId="{C399126C-AC07-4986-AE89-EA11144B5261}" destId="{1C4CAEF3-1066-4894-A07E-629FA8A58AC7}" srcOrd="4" destOrd="0" parTransId="{BEB24E9C-C1E7-460D-B7CB-8A80093863FA}" sibTransId="{77D3FB41-6F83-4EFF-A64F-FBB94224B3E1}"/>
    <dgm:cxn modelId="{12C6575A-CCD6-472E-A65C-733B34E6680E}" type="presOf" srcId="{D25EBA59-6743-451D-ADD9-77F5E0850901}" destId="{62B07373-9A67-4515-BDFA-5F48875DBE7B}" srcOrd="0" destOrd="0" presId="urn:microsoft.com/office/officeart/2005/8/layout/bProcess4"/>
    <dgm:cxn modelId="{1D6A2687-DA84-46C2-BB9B-BB0A6B475843}" srcId="{C399126C-AC07-4986-AE89-EA11144B5261}" destId="{D01BF5B6-9487-41E9-AC70-5A3B929A433D}" srcOrd="6" destOrd="0" parTransId="{6507C9FA-9D92-46C4-9EE2-AC55B0F893DC}" sibTransId="{19668A5F-A4A9-4008-A901-E16155D53815}"/>
    <dgm:cxn modelId="{DB5859CB-9913-4288-AA19-95E5B00C8794}" srcId="{C399126C-AC07-4986-AE89-EA11144B5261}" destId="{A6801858-0C15-4B96-8E0D-16C23EFDE222}" srcOrd="10" destOrd="0" parTransId="{7C0A2C07-5F58-4F30-8720-C4512034D685}" sibTransId="{D2E00873-6E27-4268-BDB7-7090A876A8BD}"/>
    <dgm:cxn modelId="{081D09BB-38B7-478A-B37B-9E726EB8E462}" type="presOf" srcId="{C399126C-AC07-4986-AE89-EA11144B5261}" destId="{1100C29F-9C72-4F72-A3BA-11BB2828C54B}" srcOrd="0" destOrd="0" presId="urn:microsoft.com/office/officeart/2005/8/layout/bProcess4"/>
    <dgm:cxn modelId="{8A955792-F210-49F1-8EB9-57BEB140552E}" srcId="{C399126C-AC07-4986-AE89-EA11144B5261}" destId="{8F036281-B395-47C5-933E-2AD17ECAB56C}" srcOrd="9" destOrd="0" parTransId="{37C18BB0-9328-4C9C-AC0F-1916F946811E}" sibTransId="{32DA45BB-A341-478D-8836-9C6DD09E5811}"/>
    <dgm:cxn modelId="{75C7DDE3-90A6-45B3-9388-6B7515307B31}" srcId="{C399126C-AC07-4986-AE89-EA11144B5261}" destId="{001FA06C-B59D-42C1-9280-E26AC6628CD8}" srcOrd="3" destOrd="0" parTransId="{9D6BD08B-3C33-45AB-A33F-CD73D8B415FA}" sibTransId="{C9047186-EFD6-4418-A071-76CF6BE329FD}"/>
    <dgm:cxn modelId="{94056C70-6243-4916-AF5F-8638378E751A}" type="presOf" srcId="{19668A5F-A4A9-4008-A901-E16155D53815}" destId="{EC630F3C-E7E9-4C23-8C2E-E89B8AB2120E}" srcOrd="0" destOrd="0" presId="urn:microsoft.com/office/officeart/2005/8/layout/bProcess4"/>
    <dgm:cxn modelId="{F910663F-7269-43AF-8FD4-3B3BDA39D382}" type="presOf" srcId="{1C4CAEF3-1066-4894-A07E-629FA8A58AC7}" destId="{695885C2-A332-4A9C-A14F-934DD2F7F254}" srcOrd="0" destOrd="0" presId="urn:microsoft.com/office/officeart/2005/8/layout/bProcess4"/>
    <dgm:cxn modelId="{3BA4B555-2853-4B3B-9F77-56F37DEDBC48}" srcId="{C399126C-AC07-4986-AE89-EA11144B5261}" destId="{EC9431DF-B105-4634-B66D-2A6230C2CD16}" srcOrd="11" destOrd="0" parTransId="{C97B4095-E8DA-4531-A261-8B4A62C01F01}" sibTransId="{4D801AC2-C61C-4D5C-A8EA-FFB2369F152E}"/>
    <dgm:cxn modelId="{41DB34F4-547D-406F-880D-BAE2BBA5B0BD}" srcId="{C399126C-AC07-4986-AE89-EA11144B5261}" destId="{563D723A-0B83-49D4-9491-B94A7F3FB461}" srcOrd="5" destOrd="0" parTransId="{99D7D36C-905A-4A0A-95B2-C9E387859D4A}" sibTransId="{C9196FF5-B394-4837-BAD8-20783A47C775}"/>
    <dgm:cxn modelId="{497BCEEF-A278-421E-83E7-CE25365825FD}" type="presOf" srcId="{EC9431DF-B105-4634-B66D-2A6230C2CD16}" destId="{E8ABABF7-D9DF-445B-BF75-577C995A9BE2}" srcOrd="0" destOrd="0" presId="urn:microsoft.com/office/officeart/2005/8/layout/bProcess4"/>
    <dgm:cxn modelId="{7A8F48D4-F4D7-4F20-910E-3BE7692DB1FF}" type="presOf" srcId="{D01BF5B6-9487-41E9-AC70-5A3B929A433D}" destId="{E83568C6-DDBB-4AC2-AB4A-7953948E28CF}" srcOrd="0" destOrd="0" presId="urn:microsoft.com/office/officeart/2005/8/layout/bProcess4"/>
    <dgm:cxn modelId="{AF1AD048-3F15-4EA8-A677-D4EF59C53C48}" type="presOf" srcId="{655B932D-DE7E-4D40-9A62-ED28C18A6808}" destId="{DB918CE6-A4CA-490A-B862-F00A309AD514}" srcOrd="0" destOrd="0" presId="urn:microsoft.com/office/officeart/2005/8/layout/bProcess4"/>
    <dgm:cxn modelId="{C83D869C-AB36-4DE5-91E3-738679CFC267}" type="presOf" srcId="{32DA45BB-A341-478D-8836-9C6DD09E5811}" destId="{07A864A9-9C35-4D88-9E66-11E7D884DE05}" srcOrd="0" destOrd="0" presId="urn:microsoft.com/office/officeart/2005/8/layout/bProcess4"/>
    <dgm:cxn modelId="{AAD5928D-B508-4485-9856-B12D10B107FB}" type="presParOf" srcId="{1100C29F-9C72-4F72-A3BA-11BB2828C54B}" destId="{8E662E40-F9BB-4B91-BDE8-4802D086473D}" srcOrd="0" destOrd="0" presId="urn:microsoft.com/office/officeart/2005/8/layout/bProcess4"/>
    <dgm:cxn modelId="{004D9D7C-0AC0-4925-AAA6-E82E82121B60}" type="presParOf" srcId="{8E662E40-F9BB-4B91-BDE8-4802D086473D}" destId="{79EF1E90-CB3E-4B40-AC1B-426F2E2614EE}" srcOrd="0" destOrd="0" presId="urn:microsoft.com/office/officeart/2005/8/layout/bProcess4"/>
    <dgm:cxn modelId="{C697DEFD-2620-4634-9B40-3A0C25BFDF71}" type="presParOf" srcId="{8E662E40-F9BB-4B91-BDE8-4802D086473D}" destId="{DB918CE6-A4CA-490A-B862-F00A309AD514}" srcOrd="1" destOrd="0" presId="urn:microsoft.com/office/officeart/2005/8/layout/bProcess4"/>
    <dgm:cxn modelId="{B238BCF9-F3BD-455B-8319-678661701A51}" type="presParOf" srcId="{1100C29F-9C72-4F72-A3BA-11BB2828C54B}" destId="{64553F9B-1B41-41B3-B66C-FC385CF3F698}" srcOrd="1" destOrd="0" presId="urn:microsoft.com/office/officeart/2005/8/layout/bProcess4"/>
    <dgm:cxn modelId="{AE082AD6-D6D6-4D7C-A061-A7AA4DE20599}" type="presParOf" srcId="{1100C29F-9C72-4F72-A3BA-11BB2828C54B}" destId="{2B71A362-CC94-4D70-8876-E9681D95F727}" srcOrd="2" destOrd="0" presId="urn:microsoft.com/office/officeart/2005/8/layout/bProcess4"/>
    <dgm:cxn modelId="{F3AF032E-3327-455E-B680-C11D72B1838E}" type="presParOf" srcId="{2B71A362-CC94-4D70-8876-E9681D95F727}" destId="{FF20A210-9A2D-4CD3-9A15-8126876A65BB}" srcOrd="0" destOrd="0" presId="urn:microsoft.com/office/officeart/2005/8/layout/bProcess4"/>
    <dgm:cxn modelId="{2A61418D-B2D4-4B61-9095-E84E10E17D76}" type="presParOf" srcId="{2B71A362-CC94-4D70-8876-E9681D95F727}" destId="{B829E782-F250-452D-94F2-80004F5C13CC}" srcOrd="1" destOrd="0" presId="urn:microsoft.com/office/officeart/2005/8/layout/bProcess4"/>
    <dgm:cxn modelId="{5DC4A42C-1549-4546-991E-D9DFF9262CE4}" type="presParOf" srcId="{1100C29F-9C72-4F72-A3BA-11BB2828C54B}" destId="{A24CD630-B115-4EF8-8102-6661FD90A3B4}" srcOrd="3" destOrd="0" presId="urn:microsoft.com/office/officeart/2005/8/layout/bProcess4"/>
    <dgm:cxn modelId="{9852D0FB-6339-41AB-8806-3E92489F5ADC}" type="presParOf" srcId="{1100C29F-9C72-4F72-A3BA-11BB2828C54B}" destId="{6677EC32-B2EF-40DE-9843-AFFF565DA890}" srcOrd="4" destOrd="0" presId="urn:microsoft.com/office/officeart/2005/8/layout/bProcess4"/>
    <dgm:cxn modelId="{2182E010-1841-4FDC-BB77-5EB4BA4B7F79}" type="presParOf" srcId="{6677EC32-B2EF-40DE-9843-AFFF565DA890}" destId="{4BDAA8C5-04C2-4D71-9376-8D6BCD4C32FA}" srcOrd="0" destOrd="0" presId="urn:microsoft.com/office/officeart/2005/8/layout/bProcess4"/>
    <dgm:cxn modelId="{30287F08-81B5-44DE-8C5C-CADDCE1AECF7}" type="presParOf" srcId="{6677EC32-B2EF-40DE-9843-AFFF565DA890}" destId="{62B07373-9A67-4515-BDFA-5F48875DBE7B}" srcOrd="1" destOrd="0" presId="urn:microsoft.com/office/officeart/2005/8/layout/bProcess4"/>
    <dgm:cxn modelId="{7C874253-A761-4B41-A4BA-E4862B110B89}" type="presParOf" srcId="{1100C29F-9C72-4F72-A3BA-11BB2828C54B}" destId="{3AFB1A2D-11A7-40BF-912C-43498D23C419}" srcOrd="5" destOrd="0" presId="urn:microsoft.com/office/officeart/2005/8/layout/bProcess4"/>
    <dgm:cxn modelId="{C10777B8-70DB-4D7F-BDDA-D1F9D190E803}" type="presParOf" srcId="{1100C29F-9C72-4F72-A3BA-11BB2828C54B}" destId="{D24CB197-823F-44CD-AF46-F33660800A14}" srcOrd="6" destOrd="0" presId="urn:microsoft.com/office/officeart/2005/8/layout/bProcess4"/>
    <dgm:cxn modelId="{B7A51A05-5980-4AD4-8F49-591E686FC959}" type="presParOf" srcId="{D24CB197-823F-44CD-AF46-F33660800A14}" destId="{C286A19C-6761-4A5B-A246-A69E98161305}" srcOrd="0" destOrd="0" presId="urn:microsoft.com/office/officeart/2005/8/layout/bProcess4"/>
    <dgm:cxn modelId="{47685243-1FEB-4138-B33A-355C8246BD1F}" type="presParOf" srcId="{D24CB197-823F-44CD-AF46-F33660800A14}" destId="{3BA86B72-0FB5-4B77-B89A-44963F1999FD}" srcOrd="1" destOrd="0" presId="urn:microsoft.com/office/officeart/2005/8/layout/bProcess4"/>
    <dgm:cxn modelId="{F4DA4204-023D-4611-9A36-BD357E51D306}" type="presParOf" srcId="{1100C29F-9C72-4F72-A3BA-11BB2828C54B}" destId="{527F71D4-AB3F-4401-81BF-892D6B528CB6}" srcOrd="7" destOrd="0" presId="urn:microsoft.com/office/officeart/2005/8/layout/bProcess4"/>
    <dgm:cxn modelId="{ED439569-96C9-4BEA-BEFB-48A26C37CE4B}" type="presParOf" srcId="{1100C29F-9C72-4F72-A3BA-11BB2828C54B}" destId="{F8D59DDB-2E17-4606-A94B-F6DC14456D17}" srcOrd="8" destOrd="0" presId="urn:microsoft.com/office/officeart/2005/8/layout/bProcess4"/>
    <dgm:cxn modelId="{EE3846C5-ECCE-4889-96D7-EEE8E7984A9C}" type="presParOf" srcId="{F8D59DDB-2E17-4606-A94B-F6DC14456D17}" destId="{B326501A-F9DA-4929-972E-E760852AE6AA}" srcOrd="0" destOrd="0" presId="urn:microsoft.com/office/officeart/2005/8/layout/bProcess4"/>
    <dgm:cxn modelId="{35AD961A-3051-4EEF-B080-A1FE0B4BFC49}" type="presParOf" srcId="{F8D59DDB-2E17-4606-A94B-F6DC14456D17}" destId="{695885C2-A332-4A9C-A14F-934DD2F7F254}" srcOrd="1" destOrd="0" presId="urn:microsoft.com/office/officeart/2005/8/layout/bProcess4"/>
    <dgm:cxn modelId="{F15D3BCA-73E1-4C1F-A515-18AFDBF6423F}" type="presParOf" srcId="{1100C29F-9C72-4F72-A3BA-11BB2828C54B}" destId="{7AF67E90-B7E9-44CC-9CAE-BB21AB8FDD67}" srcOrd="9" destOrd="0" presId="urn:microsoft.com/office/officeart/2005/8/layout/bProcess4"/>
    <dgm:cxn modelId="{9153D6F6-B2FA-43AD-B76D-309F4A3C85EF}" type="presParOf" srcId="{1100C29F-9C72-4F72-A3BA-11BB2828C54B}" destId="{B88EE5DE-9ACD-4D26-A39C-F6EB23E720E0}" srcOrd="10" destOrd="0" presId="urn:microsoft.com/office/officeart/2005/8/layout/bProcess4"/>
    <dgm:cxn modelId="{B8830988-8FE7-4FC4-9A4A-6C9D3C7D0443}" type="presParOf" srcId="{B88EE5DE-9ACD-4D26-A39C-F6EB23E720E0}" destId="{2FCE30DB-93DE-463D-A402-2CDDB9454786}" srcOrd="0" destOrd="0" presId="urn:microsoft.com/office/officeart/2005/8/layout/bProcess4"/>
    <dgm:cxn modelId="{21901B79-AEBC-42BC-8859-E59609EBBC03}" type="presParOf" srcId="{B88EE5DE-9ACD-4D26-A39C-F6EB23E720E0}" destId="{84AD6F77-B60E-45EC-9866-0FEC03DD688C}" srcOrd="1" destOrd="0" presId="urn:microsoft.com/office/officeart/2005/8/layout/bProcess4"/>
    <dgm:cxn modelId="{001FDDDC-D6FB-4743-8BB9-B577AAD6BD91}" type="presParOf" srcId="{1100C29F-9C72-4F72-A3BA-11BB2828C54B}" destId="{780FBC1C-F1F8-4EA6-AD14-2BFF66A8C746}" srcOrd="11" destOrd="0" presId="urn:microsoft.com/office/officeart/2005/8/layout/bProcess4"/>
    <dgm:cxn modelId="{F62C0548-4E4F-4679-B88E-F0B30EB666A9}" type="presParOf" srcId="{1100C29F-9C72-4F72-A3BA-11BB2828C54B}" destId="{45CA1C6A-7619-459E-BA40-C291C2B1E2A7}" srcOrd="12" destOrd="0" presId="urn:microsoft.com/office/officeart/2005/8/layout/bProcess4"/>
    <dgm:cxn modelId="{40F3AC21-9191-4279-9822-BF211CB47CD7}" type="presParOf" srcId="{45CA1C6A-7619-459E-BA40-C291C2B1E2A7}" destId="{538672F9-2C74-4CE2-ADDB-BFB45DC3A673}" srcOrd="0" destOrd="0" presId="urn:microsoft.com/office/officeart/2005/8/layout/bProcess4"/>
    <dgm:cxn modelId="{5E412D19-289F-4F2F-B367-848EC243EBB2}" type="presParOf" srcId="{45CA1C6A-7619-459E-BA40-C291C2B1E2A7}" destId="{E83568C6-DDBB-4AC2-AB4A-7953948E28CF}" srcOrd="1" destOrd="0" presId="urn:microsoft.com/office/officeart/2005/8/layout/bProcess4"/>
    <dgm:cxn modelId="{C8CBF471-F8DE-4539-852D-F3E490534F4F}" type="presParOf" srcId="{1100C29F-9C72-4F72-A3BA-11BB2828C54B}" destId="{EC630F3C-E7E9-4C23-8C2E-E89B8AB2120E}" srcOrd="13" destOrd="0" presId="urn:microsoft.com/office/officeart/2005/8/layout/bProcess4"/>
    <dgm:cxn modelId="{6263CB16-B9E8-4C9E-99BE-99741EF9D457}" type="presParOf" srcId="{1100C29F-9C72-4F72-A3BA-11BB2828C54B}" destId="{DA290861-4603-4297-AD3D-D962FC9D300B}" srcOrd="14" destOrd="0" presId="urn:microsoft.com/office/officeart/2005/8/layout/bProcess4"/>
    <dgm:cxn modelId="{94C38946-9D03-4940-901D-0A5CF1E2E329}" type="presParOf" srcId="{DA290861-4603-4297-AD3D-D962FC9D300B}" destId="{6508BCE0-9995-4905-9C3D-B9BBFCED121C}" srcOrd="0" destOrd="0" presId="urn:microsoft.com/office/officeart/2005/8/layout/bProcess4"/>
    <dgm:cxn modelId="{65C29135-71BB-48D5-B469-8C2AFF108EF7}" type="presParOf" srcId="{DA290861-4603-4297-AD3D-D962FC9D300B}" destId="{9486DBBE-83A5-4AEE-9C38-87C7443BB971}" srcOrd="1" destOrd="0" presId="urn:microsoft.com/office/officeart/2005/8/layout/bProcess4"/>
    <dgm:cxn modelId="{E304AC00-C2AE-4050-9DB9-02C794469FDC}" type="presParOf" srcId="{1100C29F-9C72-4F72-A3BA-11BB2828C54B}" destId="{8D71A648-6FD7-4595-9C30-934295A23B95}" srcOrd="15" destOrd="0" presId="urn:microsoft.com/office/officeart/2005/8/layout/bProcess4"/>
    <dgm:cxn modelId="{24DDF81F-0AF4-48D9-A2C2-A33E19B3B9E1}" type="presParOf" srcId="{1100C29F-9C72-4F72-A3BA-11BB2828C54B}" destId="{4BF246C2-171D-43E6-8FB8-6BC09EFAB1CE}" srcOrd="16" destOrd="0" presId="urn:microsoft.com/office/officeart/2005/8/layout/bProcess4"/>
    <dgm:cxn modelId="{D5BB1D6A-E6A5-4D88-BC53-292B9A143D42}" type="presParOf" srcId="{4BF246C2-171D-43E6-8FB8-6BC09EFAB1CE}" destId="{141FF0B2-A203-4F5D-8F1F-D148B4204D95}" srcOrd="0" destOrd="0" presId="urn:microsoft.com/office/officeart/2005/8/layout/bProcess4"/>
    <dgm:cxn modelId="{F6E564D1-8D4F-409A-B1C4-64A25747B5A0}" type="presParOf" srcId="{4BF246C2-171D-43E6-8FB8-6BC09EFAB1CE}" destId="{F69FD8A5-16F8-41AF-BA9C-E1337BBE1F86}" srcOrd="1" destOrd="0" presId="urn:microsoft.com/office/officeart/2005/8/layout/bProcess4"/>
    <dgm:cxn modelId="{057AF6DF-5E6B-40EE-AD36-3A72BCC61D11}" type="presParOf" srcId="{1100C29F-9C72-4F72-A3BA-11BB2828C54B}" destId="{239F82F1-9924-4214-84BD-B0755CEECC25}" srcOrd="17" destOrd="0" presId="urn:microsoft.com/office/officeart/2005/8/layout/bProcess4"/>
    <dgm:cxn modelId="{286EFBCC-B4B8-4110-86B9-CFAD9A172623}" type="presParOf" srcId="{1100C29F-9C72-4F72-A3BA-11BB2828C54B}" destId="{6A35B80C-9334-4103-934B-792EDF90260D}" srcOrd="18" destOrd="0" presId="urn:microsoft.com/office/officeart/2005/8/layout/bProcess4"/>
    <dgm:cxn modelId="{B32A56D6-A0BE-4E27-B54A-7833A4216CC2}" type="presParOf" srcId="{6A35B80C-9334-4103-934B-792EDF90260D}" destId="{AB3BC960-BC16-4F2E-91B4-07BC32132FF6}" srcOrd="0" destOrd="0" presId="urn:microsoft.com/office/officeart/2005/8/layout/bProcess4"/>
    <dgm:cxn modelId="{50617AA7-DE27-4A2E-8891-83C85537CA81}" type="presParOf" srcId="{6A35B80C-9334-4103-934B-792EDF90260D}" destId="{58B424DC-AEF2-4E29-9052-67DDBF8F890A}" srcOrd="1" destOrd="0" presId="urn:microsoft.com/office/officeart/2005/8/layout/bProcess4"/>
    <dgm:cxn modelId="{74A08CB8-059D-4412-B182-8BD29241FBC7}" type="presParOf" srcId="{1100C29F-9C72-4F72-A3BA-11BB2828C54B}" destId="{07A864A9-9C35-4D88-9E66-11E7D884DE05}" srcOrd="19" destOrd="0" presId="urn:microsoft.com/office/officeart/2005/8/layout/bProcess4"/>
    <dgm:cxn modelId="{7361C70F-CE2C-4760-8B49-461283722990}" type="presParOf" srcId="{1100C29F-9C72-4F72-A3BA-11BB2828C54B}" destId="{DD5AE335-9370-4178-A62E-458DC2951840}" srcOrd="20" destOrd="0" presId="urn:microsoft.com/office/officeart/2005/8/layout/bProcess4"/>
    <dgm:cxn modelId="{A5551F2D-1CEF-46D5-B28D-E1FC0B819E9D}" type="presParOf" srcId="{DD5AE335-9370-4178-A62E-458DC2951840}" destId="{AA5A9E7B-D3A9-41F7-AC5F-6C312A2594EE}" srcOrd="0" destOrd="0" presId="urn:microsoft.com/office/officeart/2005/8/layout/bProcess4"/>
    <dgm:cxn modelId="{33C8ABCB-DC8C-4F8B-A482-E8E59AE335CF}" type="presParOf" srcId="{DD5AE335-9370-4178-A62E-458DC2951840}" destId="{111C06EF-17F2-4A0E-BE8C-62C162B6313A}" srcOrd="1" destOrd="0" presId="urn:microsoft.com/office/officeart/2005/8/layout/bProcess4"/>
    <dgm:cxn modelId="{5709FF30-A6D1-40E0-B8ED-A6C329717DE2}" type="presParOf" srcId="{1100C29F-9C72-4F72-A3BA-11BB2828C54B}" destId="{31AE7075-ECFD-402B-99FE-817091389520}" srcOrd="21" destOrd="0" presId="urn:microsoft.com/office/officeart/2005/8/layout/bProcess4"/>
    <dgm:cxn modelId="{6A7CA94C-1FD8-48EF-93EA-CC22AC794AA3}" type="presParOf" srcId="{1100C29F-9C72-4F72-A3BA-11BB2828C54B}" destId="{E7A00869-F788-4316-B0F6-A3FB23DED429}" srcOrd="22" destOrd="0" presId="urn:microsoft.com/office/officeart/2005/8/layout/bProcess4"/>
    <dgm:cxn modelId="{E9382B78-E58C-4074-BB8E-7589811A1405}" type="presParOf" srcId="{E7A00869-F788-4316-B0F6-A3FB23DED429}" destId="{2D8CA762-379A-47EA-B338-1170CB9C3465}" srcOrd="0" destOrd="0" presId="urn:microsoft.com/office/officeart/2005/8/layout/bProcess4"/>
    <dgm:cxn modelId="{992BF837-BF6E-4103-9C30-9D06FBCC5C3D}" type="presParOf" srcId="{E7A00869-F788-4316-B0F6-A3FB23DED429}" destId="{E8ABABF7-D9DF-445B-BF75-577C995A9BE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32153A-88EB-4B56-9A42-79E67C8C776D}" type="doc">
      <dgm:prSet loTypeId="urn:microsoft.com/office/officeart/2016/7/layout/BasicProcessNew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879B4BC-7227-4B6E-B0FA-8CB684F6D998}">
      <dgm:prSet/>
      <dgm:spPr/>
      <dgm:t>
        <a:bodyPr/>
        <a:lstStyle/>
        <a:p>
          <a:r>
            <a:rPr lang="ru-RU"/>
            <a:t>- ребёнок знает основные особенности внешнего облика человека, его деятельности; свое имя, имена близких; демонстрирует первоначальные представления о населенном пункте, в котором живет (город, село и так далее);</a:t>
          </a:r>
          <a:endParaRPr lang="en-US"/>
        </a:p>
      </dgm:t>
    </dgm:pt>
    <dgm:pt modelId="{2EA8044D-7449-49A4-84E8-896DDC400E33}" type="parTrans" cxnId="{6E6A32C6-AACE-4A46-8D8A-5B1118DFF624}">
      <dgm:prSet/>
      <dgm:spPr/>
      <dgm:t>
        <a:bodyPr/>
        <a:lstStyle/>
        <a:p>
          <a:endParaRPr lang="en-US"/>
        </a:p>
      </dgm:t>
    </dgm:pt>
    <dgm:pt modelId="{C7A21054-12AB-4F0E-A72D-86EC0D8869C0}" type="sibTrans" cxnId="{6E6A32C6-AACE-4A46-8D8A-5B1118DFF624}">
      <dgm:prSet/>
      <dgm:spPr/>
      <dgm:t>
        <a:bodyPr/>
        <a:lstStyle/>
        <a:p>
          <a:endParaRPr lang="en-US"/>
        </a:p>
      </dgm:t>
    </dgm:pt>
    <dgm:pt modelId="{307C80D5-6970-4C0D-B523-0DF60AC51C04}">
      <dgm:prSet/>
      <dgm:spPr/>
      <dgm:t>
        <a:bodyPr/>
        <a:lstStyle/>
        <a:p>
          <a:r>
            <a:rPr lang="ru-RU"/>
            <a:t>- ребёнок имеет представления об объектах живой и неживой природы ближайшего окружения и их особенностях, проявляет положительное отношение и интерес к взаимодействию с природой, наблюдает за явлениями природы, старается не причинять вред живым объектам;</a:t>
          </a:r>
          <a:endParaRPr lang="en-US"/>
        </a:p>
      </dgm:t>
    </dgm:pt>
    <dgm:pt modelId="{49D17504-583E-42B0-9FB0-684F706E07F3}" type="parTrans" cxnId="{29DF09AC-9776-4BA6-ABDB-976508E670FB}">
      <dgm:prSet/>
      <dgm:spPr/>
      <dgm:t>
        <a:bodyPr/>
        <a:lstStyle/>
        <a:p>
          <a:endParaRPr lang="en-US"/>
        </a:p>
      </dgm:t>
    </dgm:pt>
    <dgm:pt modelId="{617C74CE-2075-4EE4-8B14-A8C522B5FB90}" type="sibTrans" cxnId="{29DF09AC-9776-4BA6-ABDB-976508E670FB}">
      <dgm:prSet/>
      <dgm:spPr/>
      <dgm:t>
        <a:bodyPr/>
        <a:lstStyle/>
        <a:p>
          <a:endParaRPr lang="en-US"/>
        </a:p>
      </dgm:t>
    </dgm:pt>
    <dgm:pt modelId="{7A5DFA1B-2E56-4AE2-B42D-4AB0B5E817C7}">
      <dgm:prSet/>
      <dgm:spPr/>
      <dgm:t>
        <a:bodyPr/>
        <a:lstStyle/>
        <a:p>
          <a:r>
            <a:rPr lang="ru-RU"/>
            <a:t>- ребёнок с удовольствием слушает музыку, подпевает, выполняет простые танцевальные движения;</a:t>
          </a:r>
          <a:endParaRPr lang="en-US"/>
        </a:p>
      </dgm:t>
    </dgm:pt>
    <dgm:pt modelId="{09D58AA0-E285-4E59-A0EF-CF5C6FC7E166}" type="parTrans" cxnId="{7A41ADC0-5B2E-4EB0-A450-E352509CD03B}">
      <dgm:prSet/>
      <dgm:spPr/>
      <dgm:t>
        <a:bodyPr/>
        <a:lstStyle/>
        <a:p>
          <a:endParaRPr lang="en-US"/>
        </a:p>
      </dgm:t>
    </dgm:pt>
    <dgm:pt modelId="{9DB08E71-2841-4925-ADE2-FA1D1341104E}" type="sibTrans" cxnId="{7A41ADC0-5B2E-4EB0-A450-E352509CD03B}">
      <dgm:prSet/>
      <dgm:spPr/>
      <dgm:t>
        <a:bodyPr/>
        <a:lstStyle/>
        <a:p>
          <a:endParaRPr lang="en-US"/>
        </a:p>
      </dgm:t>
    </dgm:pt>
    <dgm:pt modelId="{A9963F24-1B1B-4936-B534-21B89BA59EBA}">
      <dgm:prSet/>
      <dgm:spPr/>
      <dgm:t>
        <a:bodyPr/>
        <a:lstStyle/>
        <a:p>
          <a:r>
            <a:rPr lang="ru-RU"/>
            <a:t>- ребёнок эмоционально откликается на красоту природы и произведения искусства;</a:t>
          </a:r>
          <a:endParaRPr lang="en-US"/>
        </a:p>
      </dgm:t>
    </dgm:pt>
    <dgm:pt modelId="{47E2343A-A79C-46D0-888F-D655DB2D2BDB}" type="parTrans" cxnId="{565C2DCF-2B90-403D-97A5-8DFF8A104144}">
      <dgm:prSet/>
      <dgm:spPr/>
      <dgm:t>
        <a:bodyPr/>
        <a:lstStyle/>
        <a:p>
          <a:endParaRPr lang="en-US"/>
        </a:p>
      </dgm:t>
    </dgm:pt>
    <dgm:pt modelId="{4E0405AD-E216-4AD1-B6D0-4BB00CA06055}" type="sibTrans" cxnId="{565C2DCF-2B90-403D-97A5-8DFF8A104144}">
      <dgm:prSet/>
      <dgm:spPr/>
      <dgm:t>
        <a:bodyPr/>
        <a:lstStyle/>
        <a:p>
          <a:endParaRPr lang="en-US"/>
        </a:p>
      </dgm:t>
    </dgm:pt>
    <dgm:pt modelId="{93277E78-328C-4FD2-A6BC-CBDBDAD1A185}">
      <dgm:prSet/>
      <dgm:spPr/>
      <dgm:t>
        <a:bodyPr/>
        <a:lstStyle/>
        <a:p>
          <a:r>
            <a:rPr lang="ru-RU"/>
            <a:t>- ребёнок осваивает основы изобразительной деятельности (лепка, рисование) и конструирования: может выполнять уже довольно сложные постройки (гараж, дорогу к нему, забор) и играть с ними; рисует дорожки, дождик, шарики; лепит палочки, колечки, лепешки;</a:t>
          </a:r>
          <a:endParaRPr lang="en-US"/>
        </a:p>
      </dgm:t>
    </dgm:pt>
    <dgm:pt modelId="{1E7AD600-2894-4BE0-810F-496A4E8377E7}" type="parTrans" cxnId="{4AA3A2FF-0F66-4204-94D0-1839EF7FCF4E}">
      <dgm:prSet/>
      <dgm:spPr/>
      <dgm:t>
        <a:bodyPr/>
        <a:lstStyle/>
        <a:p>
          <a:endParaRPr lang="en-US"/>
        </a:p>
      </dgm:t>
    </dgm:pt>
    <dgm:pt modelId="{058BD9B0-0D6E-498C-9085-28BF6AF43BE3}" type="sibTrans" cxnId="{4AA3A2FF-0F66-4204-94D0-1839EF7FCF4E}">
      <dgm:prSet/>
      <dgm:spPr/>
      <dgm:t>
        <a:bodyPr/>
        <a:lstStyle/>
        <a:p>
          <a:endParaRPr lang="en-US"/>
        </a:p>
      </dgm:t>
    </dgm:pt>
    <dgm:pt modelId="{10E35F65-DD54-48AE-A342-C11690B98AD6}">
      <dgm:prSet/>
      <dgm:spPr/>
      <dgm:t>
        <a:bodyPr/>
        <a:lstStyle/>
        <a:p>
          <a:r>
            <a:rPr lang="ru-RU"/>
            <a:t>- ребёнок активно действует с окружающими его предметами, знает названия, свойства и назначение многих предметов, находящихся в его повседневном обиходе;</a:t>
          </a:r>
          <a:endParaRPr lang="en-US"/>
        </a:p>
      </dgm:t>
    </dgm:pt>
    <dgm:pt modelId="{F50A7A6C-5474-4F6D-A1F0-1E37A4EDB585}" type="parTrans" cxnId="{6F443CF3-4D45-4343-B00A-4E62F7D08722}">
      <dgm:prSet/>
      <dgm:spPr/>
      <dgm:t>
        <a:bodyPr/>
        <a:lstStyle/>
        <a:p>
          <a:endParaRPr lang="en-US"/>
        </a:p>
      </dgm:t>
    </dgm:pt>
    <dgm:pt modelId="{043C3E05-5E0E-4DDB-8B4F-FB52575753BB}" type="sibTrans" cxnId="{6F443CF3-4D45-4343-B00A-4E62F7D08722}">
      <dgm:prSet/>
      <dgm:spPr/>
      <dgm:t>
        <a:bodyPr/>
        <a:lstStyle/>
        <a:p>
          <a:endParaRPr lang="en-US"/>
        </a:p>
      </dgm:t>
    </dgm:pt>
    <dgm:pt modelId="{DA2281E6-AF3C-4F00-9D10-E90B25BDB607}">
      <dgm:prSet/>
      <dgm:spPr/>
      <dgm:t>
        <a:bodyPr/>
        <a:lstStyle/>
        <a:p>
          <a:r>
            <a:rPr lang="ru-RU" dirty="0"/>
            <a:t>- ребёнок в играх отображает действия окружающих («готовит обед», «ухаживает за больным» и другое), воспроизводит не только их последовательность и взаимосвязь, но и социальные отношения (ласково обращается с куклой, делает ей замечания), заранее определяет цель («Я буду лечить куклу»).</a:t>
          </a:r>
          <a:endParaRPr lang="en-US" dirty="0"/>
        </a:p>
      </dgm:t>
    </dgm:pt>
    <dgm:pt modelId="{D4FA8172-468F-49F8-9D72-8FE3AD6B164F}" type="parTrans" cxnId="{12669544-A6E5-4183-9C51-44B093878972}">
      <dgm:prSet/>
      <dgm:spPr/>
      <dgm:t>
        <a:bodyPr/>
        <a:lstStyle/>
        <a:p>
          <a:endParaRPr lang="en-US"/>
        </a:p>
      </dgm:t>
    </dgm:pt>
    <dgm:pt modelId="{A37FC226-FF3A-48B8-A43B-3730D8F83A6F}" type="sibTrans" cxnId="{12669544-A6E5-4183-9C51-44B093878972}">
      <dgm:prSet/>
      <dgm:spPr/>
      <dgm:t>
        <a:bodyPr/>
        <a:lstStyle/>
        <a:p>
          <a:endParaRPr lang="en-US"/>
        </a:p>
      </dgm:t>
    </dgm:pt>
    <dgm:pt modelId="{9677E982-9389-4992-8AA3-89BD40C23A1F}" type="pres">
      <dgm:prSet presAssocID="{7F32153A-88EB-4B56-9A42-79E67C8C776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56CC2D-AD1D-40C0-90A3-E011442DFC0C}" type="pres">
      <dgm:prSet presAssocID="{0879B4BC-7227-4B6E-B0FA-8CB684F6D998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7C45F-AF3F-48AA-B0B8-F31E6BF5E83E}" type="pres">
      <dgm:prSet presAssocID="{C7A21054-12AB-4F0E-A72D-86EC0D8869C0}" presName="sibTransSpacerBeforeConnector" presStyleCnt="0"/>
      <dgm:spPr/>
    </dgm:pt>
    <dgm:pt modelId="{206BAFD2-E7F6-4B32-816D-7B62C22EE8FB}" type="pres">
      <dgm:prSet presAssocID="{C7A21054-12AB-4F0E-A72D-86EC0D8869C0}" presName="sibTrans" presStyleLbl="node1" presStyleIdx="1" presStyleCnt="13"/>
      <dgm:spPr/>
      <dgm:t>
        <a:bodyPr/>
        <a:lstStyle/>
        <a:p>
          <a:endParaRPr lang="ru-RU"/>
        </a:p>
      </dgm:t>
    </dgm:pt>
    <dgm:pt modelId="{DD2BBFE8-AB87-4BCD-8487-9934B7BCBD04}" type="pres">
      <dgm:prSet presAssocID="{C7A21054-12AB-4F0E-A72D-86EC0D8869C0}" presName="sibTransSpacerAfterConnector" presStyleCnt="0"/>
      <dgm:spPr/>
    </dgm:pt>
    <dgm:pt modelId="{44184A61-6EA7-4C40-A95C-01388308F51A}" type="pres">
      <dgm:prSet presAssocID="{307C80D5-6970-4C0D-B523-0DF60AC51C04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40A38-BE87-446E-9D03-9D60B1124187}" type="pres">
      <dgm:prSet presAssocID="{617C74CE-2075-4EE4-8B14-A8C522B5FB90}" presName="sibTransSpacerBeforeConnector" presStyleCnt="0"/>
      <dgm:spPr/>
    </dgm:pt>
    <dgm:pt modelId="{005BF93E-37AC-4F30-B0E0-74DDFE229606}" type="pres">
      <dgm:prSet presAssocID="{617C74CE-2075-4EE4-8B14-A8C522B5FB90}" presName="sibTrans" presStyleLbl="node1" presStyleIdx="3" presStyleCnt="13"/>
      <dgm:spPr/>
      <dgm:t>
        <a:bodyPr/>
        <a:lstStyle/>
        <a:p>
          <a:endParaRPr lang="ru-RU"/>
        </a:p>
      </dgm:t>
    </dgm:pt>
    <dgm:pt modelId="{EB3EFF0D-990E-4967-8257-5107E31BC186}" type="pres">
      <dgm:prSet presAssocID="{617C74CE-2075-4EE4-8B14-A8C522B5FB90}" presName="sibTransSpacerAfterConnector" presStyleCnt="0"/>
      <dgm:spPr/>
    </dgm:pt>
    <dgm:pt modelId="{FFE509A7-0BD5-4818-BDE2-C09FFFA0DDE0}" type="pres">
      <dgm:prSet presAssocID="{7A5DFA1B-2E56-4AE2-B42D-4AB0B5E817C7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3BCBF6-47F0-4AFB-B649-D3BC2642BA2B}" type="pres">
      <dgm:prSet presAssocID="{9DB08E71-2841-4925-ADE2-FA1D1341104E}" presName="sibTransSpacerBeforeConnector" presStyleCnt="0"/>
      <dgm:spPr/>
    </dgm:pt>
    <dgm:pt modelId="{3296B0E8-2A94-420C-8515-66A0C465F702}" type="pres">
      <dgm:prSet presAssocID="{9DB08E71-2841-4925-ADE2-FA1D1341104E}" presName="sibTrans" presStyleLbl="node1" presStyleIdx="5" presStyleCnt="13"/>
      <dgm:spPr/>
      <dgm:t>
        <a:bodyPr/>
        <a:lstStyle/>
        <a:p>
          <a:endParaRPr lang="ru-RU"/>
        </a:p>
      </dgm:t>
    </dgm:pt>
    <dgm:pt modelId="{C05D7F59-4E2B-4AED-A704-C3DE28A63169}" type="pres">
      <dgm:prSet presAssocID="{9DB08E71-2841-4925-ADE2-FA1D1341104E}" presName="sibTransSpacerAfterConnector" presStyleCnt="0"/>
      <dgm:spPr/>
    </dgm:pt>
    <dgm:pt modelId="{0BC71CE0-E249-46FD-9E3A-0B050FF5D750}" type="pres">
      <dgm:prSet presAssocID="{A9963F24-1B1B-4936-B534-21B89BA59EBA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24866-CC74-4AB8-B436-99225F6D92C3}" type="pres">
      <dgm:prSet presAssocID="{4E0405AD-E216-4AD1-B6D0-4BB00CA06055}" presName="sibTransSpacerBeforeConnector" presStyleCnt="0"/>
      <dgm:spPr/>
    </dgm:pt>
    <dgm:pt modelId="{E00DFE0D-20CB-4A19-9B11-BB11533BFE1F}" type="pres">
      <dgm:prSet presAssocID="{4E0405AD-E216-4AD1-B6D0-4BB00CA06055}" presName="sibTrans" presStyleLbl="node1" presStyleIdx="7" presStyleCnt="13"/>
      <dgm:spPr/>
      <dgm:t>
        <a:bodyPr/>
        <a:lstStyle/>
        <a:p>
          <a:endParaRPr lang="ru-RU"/>
        </a:p>
      </dgm:t>
    </dgm:pt>
    <dgm:pt modelId="{3AAD7BDE-0C54-423F-BD8B-CDB788989F02}" type="pres">
      <dgm:prSet presAssocID="{4E0405AD-E216-4AD1-B6D0-4BB00CA06055}" presName="sibTransSpacerAfterConnector" presStyleCnt="0"/>
      <dgm:spPr/>
    </dgm:pt>
    <dgm:pt modelId="{B80F83A8-226D-48D9-B1F7-E9E035FBC71C}" type="pres">
      <dgm:prSet presAssocID="{93277E78-328C-4FD2-A6BC-CBDBDAD1A185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D0ADD4-CA4D-4246-A23C-F39EF7B5AA7A}" type="pres">
      <dgm:prSet presAssocID="{058BD9B0-0D6E-498C-9085-28BF6AF43BE3}" presName="sibTransSpacerBeforeConnector" presStyleCnt="0"/>
      <dgm:spPr/>
    </dgm:pt>
    <dgm:pt modelId="{6DE0A42D-6281-44F1-A1E9-83D9F18F1F25}" type="pres">
      <dgm:prSet presAssocID="{058BD9B0-0D6E-498C-9085-28BF6AF43BE3}" presName="sibTrans" presStyleLbl="node1" presStyleIdx="9" presStyleCnt="13"/>
      <dgm:spPr/>
      <dgm:t>
        <a:bodyPr/>
        <a:lstStyle/>
        <a:p>
          <a:endParaRPr lang="ru-RU"/>
        </a:p>
      </dgm:t>
    </dgm:pt>
    <dgm:pt modelId="{E809987F-56D5-4DBF-815F-3772A1E5D98F}" type="pres">
      <dgm:prSet presAssocID="{058BD9B0-0D6E-498C-9085-28BF6AF43BE3}" presName="sibTransSpacerAfterConnector" presStyleCnt="0"/>
      <dgm:spPr/>
    </dgm:pt>
    <dgm:pt modelId="{000C4A1D-3F4C-4F64-9C0C-A215F2496D28}" type="pres">
      <dgm:prSet presAssocID="{10E35F65-DD54-48AE-A342-C11690B98AD6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8DF81-C571-41F0-B378-3EDD15880103}" type="pres">
      <dgm:prSet presAssocID="{043C3E05-5E0E-4DDB-8B4F-FB52575753BB}" presName="sibTransSpacerBeforeConnector" presStyleCnt="0"/>
      <dgm:spPr/>
    </dgm:pt>
    <dgm:pt modelId="{EA75D424-157B-47C4-90BE-D2E4D8309201}" type="pres">
      <dgm:prSet presAssocID="{043C3E05-5E0E-4DDB-8B4F-FB52575753BB}" presName="sibTrans" presStyleLbl="node1" presStyleIdx="11" presStyleCnt="13"/>
      <dgm:spPr/>
      <dgm:t>
        <a:bodyPr/>
        <a:lstStyle/>
        <a:p>
          <a:endParaRPr lang="ru-RU"/>
        </a:p>
      </dgm:t>
    </dgm:pt>
    <dgm:pt modelId="{C164C1D5-4260-47FF-BDC2-AE15366782EE}" type="pres">
      <dgm:prSet presAssocID="{043C3E05-5E0E-4DDB-8B4F-FB52575753BB}" presName="sibTransSpacerAfterConnector" presStyleCnt="0"/>
      <dgm:spPr/>
    </dgm:pt>
    <dgm:pt modelId="{6A851AC6-67DE-4013-9EB7-ACEF6A916F49}" type="pres">
      <dgm:prSet presAssocID="{DA2281E6-AF3C-4F00-9D10-E90B25BDB607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DCC2E2-F4B2-448E-953F-F982FBE02BD0}" type="presOf" srcId="{10E35F65-DD54-48AE-A342-C11690B98AD6}" destId="{000C4A1D-3F4C-4F64-9C0C-A215F2496D28}" srcOrd="0" destOrd="0" presId="urn:microsoft.com/office/officeart/2016/7/layout/BasicProcessNew"/>
    <dgm:cxn modelId="{29DF09AC-9776-4BA6-ABDB-976508E670FB}" srcId="{7F32153A-88EB-4B56-9A42-79E67C8C776D}" destId="{307C80D5-6970-4C0D-B523-0DF60AC51C04}" srcOrd="1" destOrd="0" parTransId="{49D17504-583E-42B0-9FB0-684F706E07F3}" sibTransId="{617C74CE-2075-4EE4-8B14-A8C522B5FB90}"/>
    <dgm:cxn modelId="{87C3C61F-74F0-44B2-A4F0-328C11C84DD8}" type="presOf" srcId="{7A5DFA1B-2E56-4AE2-B42D-4AB0B5E817C7}" destId="{FFE509A7-0BD5-4818-BDE2-C09FFFA0DDE0}" srcOrd="0" destOrd="0" presId="urn:microsoft.com/office/officeart/2016/7/layout/BasicProcessNew"/>
    <dgm:cxn modelId="{1AC6AA0C-B2A0-41C2-9F20-B3F379DFD4D2}" type="presOf" srcId="{4E0405AD-E216-4AD1-B6D0-4BB00CA06055}" destId="{E00DFE0D-20CB-4A19-9B11-BB11533BFE1F}" srcOrd="0" destOrd="0" presId="urn:microsoft.com/office/officeart/2016/7/layout/BasicProcessNew"/>
    <dgm:cxn modelId="{C022EA7E-675E-4A8F-AF88-5EE2AC5F918B}" type="presOf" srcId="{9DB08E71-2841-4925-ADE2-FA1D1341104E}" destId="{3296B0E8-2A94-420C-8515-66A0C465F702}" srcOrd="0" destOrd="0" presId="urn:microsoft.com/office/officeart/2016/7/layout/BasicProcessNew"/>
    <dgm:cxn modelId="{6E6A32C6-AACE-4A46-8D8A-5B1118DFF624}" srcId="{7F32153A-88EB-4B56-9A42-79E67C8C776D}" destId="{0879B4BC-7227-4B6E-B0FA-8CB684F6D998}" srcOrd="0" destOrd="0" parTransId="{2EA8044D-7449-49A4-84E8-896DDC400E33}" sibTransId="{C7A21054-12AB-4F0E-A72D-86EC0D8869C0}"/>
    <dgm:cxn modelId="{7A41ADC0-5B2E-4EB0-A450-E352509CD03B}" srcId="{7F32153A-88EB-4B56-9A42-79E67C8C776D}" destId="{7A5DFA1B-2E56-4AE2-B42D-4AB0B5E817C7}" srcOrd="2" destOrd="0" parTransId="{09D58AA0-E285-4E59-A0EF-CF5C6FC7E166}" sibTransId="{9DB08E71-2841-4925-ADE2-FA1D1341104E}"/>
    <dgm:cxn modelId="{236D7BEE-1BC7-484F-9E5B-56980E5230DC}" type="presOf" srcId="{C7A21054-12AB-4F0E-A72D-86EC0D8869C0}" destId="{206BAFD2-E7F6-4B32-816D-7B62C22EE8FB}" srcOrd="0" destOrd="0" presId="urn:microsoft.com/office/officeart/2016/7/layout/BasicProcessNew"/>
    <dgm:cxn modelId="{95565487-FA63-4588-9680-E7A6D527D526}" type="presOf" srcId="{307C80D5-6970-4C0D-B523-0DF60AC51C04}" destId="{44184A61-6EA7-4C40-A95C-01388308F51A}" srcOrd="0" destOrd="0" presId="urn:microsoft.com/office/officeart/2016/7/layout/BasicProcessNew"/>
    <dgm:cxn modelId="{7ED2DBCC-0F5E-4ED6-A2F3-ACD56FB7DB04}" type="presOf" srcId="{7F32153A-88EB-4B56-9A42-79E67C8C776D}" destId="{9677E982-9389-4992-8AA3-89BD40C23A1F}" srcOrd="0" destOrd="0" presId="urn:microsoft.com/office/officeart/2016/7/layout/BasicProcessNew"/>
    <dgm:cxn modelId="{6F443CF3-4D45-4343-B00A-4E62F7D08722}" srcId="{7F32153A-88EB-4B56-9A42-79E67C8C776D}" destId="{10E35F65-DD54-48AE-A342-C11690B98AD6}" srcOrd="5" destOrd="0" parTransId="{F50A7A6C-5474-4F6D-A1F0-1E37A4EDB585}" sibTransId="{043C3E05-5E0E-4DDB-8B4F-FB52575753BB}"/>
    <dgm:cxn modelId="{12669544-A6E5-4183-9C51-44B093878972}" srcId="{7F32153A-88EB-4B56-9A42-79E67C8C776D}" destId="{DA2281E6-AF3C-4F00-9D10-E90B25BDB607}" srcOrd="6" destOrd="0" parTransId="{D4FA8172-468F-49F8-9D72-8FE3AD6B164F}" sibTransId="{A37FC226-FF3A-48B8-A43B-3730D8F83A6F}"/>
    <dgm:cxn modelId="{565C2DCF-2B90-403D-97A5-8DFF8A104144}" srcId="{7F32153A-88EB-4B56-9A42-79E67C8C776D}" destId="{A9963F24-1B1B-4936-B534-21B89BA59EBA}" srcOrd="3" destOrd="0" parTransId="{47E2343A-A79C-46D0-888F-D655DB2D2BDB}" sibTransId="{4E0405AD-E216-4AD1-B6D0-4BB00CA06055}"/>
    <dgm:cxn modelId="{C53DFF7C-C52C-4264-B175-A3C4C25D4627}" type="presOf" srcId="{93277E78-328C-4FD2-A6BC-CBDBDAD1A185}" destId="{B80F83A8-226D-48D9-B1F7-E9E035FBC71C}" srcOrd="0" destOrd="0" presId="urn:microsoft.com/office/officeart/2016/7/layout/BasicProcessNew"/>
    <dgm:cxn modelId="{C08DB40E-02CA-42F2-BE0B-6756A4ABAFAD}" type="presOf" srcId="{0879B4BC-7227-4B6E-B0FA-8CB684F6D998}" destId="{3556CC2D-AD1D-40C0-90A3-E011442DFC0C}" srcOrd="0" destOrd="0" presId="urn:microsoft.com/office/officeart/2016/7/layout/BasicProcessNew"/>
    <dgm:cxn modelId="{C751C0DE-5FC8-435A-BBC3-E2A72038C84D}" type="presOf" srcId="{058BD9B0-0D6E-498C-9085-28BF6AF43BE3}" destId="{6DE0A42D-6281-44F1-A1E9-83D9F18F1F25}" srcOrd="0" destOrd="0" presId="urn:microsoft.com/office/officeart/2016/7/layout/BasicProcessNew"/>
    <dgm:cxn modelId="{F7BE9A6C-1915-4353-A111-C6C868A85E1A}" type="presOf" srcId="{617C74CE-2075-4EE4-8B14-A8C522B5FB90}" destId="{005BF93E-37AC-4F30-B0E0-74DDFE229606}" srcOrd="0" destOrd="0" presId="urn:microsoft.com/office/officeart/2016/7/layout/BasicProcessNew"/>
    <dgm:cxn modelId="{2D16992A-52F2-4BDC-AE6E-F04F0FE7DDB6}" type="presOf" srcId="{DA2281E6-AF3C-4F00-9D10-E90B25BDB607}" destId="{6A851AC6-67DE-4013-9EB7-ACEF6A916F49}" srcOrd="0" destOrd="0" presId="urn:microsoft.com/office/officeart/2016/7/layout/BasicProcessNew"/>
    <dgm:cxn modelId="{4AA3A2FF-0F66-4204-94D0-1839EF7FCF4E}" srcId="{7F32153A-88EB-4B56-9A42-79E67C8C776D}" destId="{93277E78-328C-4FD2-A6BC-CBDBDAD1A185}" srcOrd="4" destOrd="0" parTransId="{1E7AD600-2894-4BE0-810F-496A4E8377E7}" sibTransId="{058BD9B0-0D6E-498C-9085-28BF6AF43BE3}"/>
    <dgm:cxn modelId="{8732CE43-76CF-48C6-B3D4-2F40E0A97CA8}" type="presOf" srcId="{A9963F24-1B1B-4936-B534-21B89BA59EBA}" destId="{0BC71CE0-E249-46FD-9E3A-0B050FF5D750}" srcOrd="0" destOrd="0" presId="urn:microsoft.com/office/officeart/2016/7/layout/BasicProcessNew"/>
    <dgm:cxn modelId="{1ABE2BEF-98C4-42FC-8A9D-4724D325DB4B}" type="presOf" srcId="{043C3E05-5E0E-4DDB-8B4F-FB52575753BB}" destId="{EA75D424-157B-47C4-90BE-D2E4D8309201}" srcOrd="0" destOrd="0" presId="urn:microsoft.com/office/officeart/2016/7/layout/BasicProcessNew"/>
    <dgm:cxn modelId="{341CB289-AB14-450E-AF5D-4FC13733F988}" type="presParOf" srcId="{9677E982-9389-4992-8AA3-89BD40C23A1F}" destId="{3556CC2D-AD1D-40C0-90A3-E011442DFC0C}" srcOrd="0" destOrd="0" presId="urn:microsoft.com/office/officeart/2016/7/layout/BasicProcessNew"/>
    <dgm:cxn modelId="{3A1E9C74-6587-4C32-B4CA-6542A43CBA8D}" type="presParOf" srcId="{9677E982-9389-4992-8AA3-89BD40C23A1F}" destId="{D5C7C45F-AF3F-48AA-B0B8-F31E6BF5E83E}" srcOrd="1" destOrd="0" presId="urn:microsoft.com/office/officeart/2016/7/layout/BasicProcessNew"/>
    <dgm:cxn modelId="{92C66869-F59F-4B15-946E-EC2721BBC153}" type="presParOf" srcId="{9677E982-9389-4992-8AA3-89BD40C23A1F}" destId="{206BAFD2-E7F6-4B32-816D-7B62C22EE8FB}" srcOrd="2" destOrd="0" presId="urn:microsoft.com/office/officeart/2016/7/layout/BasicProcessNew"/>
    <dgm:cxn modelId="{8C21DAB4-995A-49CE-AEE6-CE86A7C5235A}" type="presParOf" srcId="{9677E982-9389-4992-8AA3-89BD40C23A1F}" destId="{DD2BBFE8-AB87-4BCD-8487-9934B7BCBD04}" srcOrd="3" destOrd="0" presId="urn:microsoft.com/office/officeart/2016/7/layout/BasicProcessNew"/>
    <dgm:cxn modelId="{31E57F2E-5C91-490E-BE10-43B2461A80B1}" type="presParOf" srcId="{9677E982-9389-4992-8AA3-89BD40C23A1F}" destId="{44184A61-6EA7-4C40-A95C-01388308F51A}" srcOrd="4" destOrd="0" presId="urn:microsoft.com/office/officeart/2016/7/layout/BasicProcessNew"/>
    <dgm:cxn modelId="{31FF5DB3-804A-4C1D-841B-88282EA48E2B}" type="presParOf" srcId="{9677E982-9389-4992-8AA3-89BD40C23A1F}" destId="{93C40A38-BE87-446E-9D03-9D60B1124187}" srcOrd="5" destOrd="0" presId="urn:microsoft.com/office/officeart/2016/7/layout/BasicProcessNew"/>
    <dgm:cxn modelId="{30F44BF2-6644-4432-AAA3-B3DA11D56C03}" type="presParOf" srcId="{9677E982-9389-4992-8AA3-89BD40C23A1F}" destId="{005BF93E-37AC-4F30-B0E0-74DDFE229606}" srcOrd="6" destOrd="0" presId="urn:microsoft.com/office/officeart/2016/7/layout/BasicProcessNew"/>
    <dgm:cxn modelId="{1E478FED-5014-412E-B6C8-CA013DC4718E}" type="presParOf" srcId="{9677E982-9389-4992-8AA3-89BD40C23A1F}" destId="{EB3EFF0D-990E-4967-8257-5107E31BC186}" srcOrd="7" destOrd="0" presId="urn:microsoft.com/office/officeart/2016/7/layout/BasicProcessNew"/>
    <dgm:cxn modelId="{94065951-F5B6-48A8-A876-A5ABC6185258}" type="presParOf" srcId="{9677E982-9389-4992-8AA3-89BD40C23A1F}" destId="{FFE509A7-0BD5-4818-BDE2-C09FFFA0DDE0}" srcOrd="8" destOrd="0" presId="urn:microsoft.com/office/officeart/2016/7/layout/BasicProcessNew"/>
    <dgm:cxn modelId="{402C20D5-2633-431A-B2BE-B6FDF1F7958B}" type="presParOf" srcId="{9677E982-9389-4992-8AA3-89BD40C23A1F}" destId="{9B3BCBF6-47F0-4AFB-B649-D3BC2642BA2B}" srcOrd="9" destOrd="0" presId="urn:microsoft.com/office/officeart/2016/7/layout/BasicProcessNew"/>
    <dgm:cxn modelId="{C0C7D1CF-CA78-4F7F-81FF-817BD4E8467A}" type="presParOf" srcId="{9677E982-9389-4992-8AA3-89BD40C23A1F}" destId="{3296B0E8-2A94-420C-8515-66A0C465F702}" srcOrd="10" destOrd="0" presId="urn:microsoft.com/office/officeart/2016/7/layout/BasicProcessNew"/>
    <dgm:cxn modelId="{854C3C63-90C3-40CD-923A-0ACD1E5C569E}" type="presParOf" srcId="{9677E982-9389-4992-8AA3-89BD40C23A1F}" destId="{C05D7F59-4E2B-4AED-A704-C3DE28A63169}" srcOrd="11" destOrd="0" presId="urn:microsoft.com/office/officeart/2016/7/layout/BasicProcessNew"/>
    <dgm:cxn modelId="{62B8AF25-BC8F-456B-B517-DB5CB178BEF0}" type="presParOf" srcId="{9677E982-9389-4992-8AA3-89BD40C23A1F}" destId="{0BC71CE0-E249-46FD-9E3A-0B050FF5D750}" srcOrd="12" destOrd="0" presId="urn:microsoft.com/office/officeart/2016/7/layout/BasicProcessNew"/>
    <dgm:cxn modelId="{1809C388-23BD-4346-A19B-1CC279CD2253}" type="presParOf" srcId="{9677E982-9389-4992-8AA3-89BD40C23A1F}" destId="{49524866-CC74-4AB8-B436-99225F6D92C3}" srcOrd="13" destOrd="0" presId="urn:microsoft.com/office/officeart/2016/7/layout/BasicProcessNew"/>
    <dgm:cxn modelId="{5C788B95-5DE5-4CE3-BB90-64CFCE3BCDB3}" type="presParOf" srcId="{9677E982-9389-4992-8AA3-89BD40C23A1F}" destId="{E00DFE0D-20CB-4A19-9B11-BB11533BFE1F}" srcOrd="14" destOrd="0" presId="urn:microsoft.com/office/officeart/2016/7/layout/BasicProcessNew"/>
    <dgm:cxn modelId="{89778E4C-D3EE-4A8D-8ED9-DFB2E9711B12}" type="presParOf" srcId="{9677E982-9389-4992-8AA3-89BD40C23A1F}" destId="{3AAD7BDE-0C54-423F-BD8B-CDB788989F02}" srcOrd="15" destOrd="0" presId="urn:microsoft.com/office/officeart/2016/7/layout/BasicProcessNew"/>
    <dgm:cxn modelId="{12FD630C-5EAE-42D5-8F7B-766F66641A97}" type="presParOf" srcId="{9677E982-9389-4992-8AA3-89BD40C23A1F}" destId="{B80F83A8-226D-48D9-B1F7-E9E035FBC71C}" srcOrd="16" destOrd="0" presId="urn:microsoft.com/office/officeart/2016/7/layout/BasicProcessNew"/>
    <dgm:cxn modelId="{6C8B75F2-9747-4C82-AC7C-26466B430151}" type="presParOf" srcId="{9677E982-9389-4992-8AA3-89BD40C23A1F}" destId="{C3D0ADD4-CA4D-4246-A23C-F39EF7B5AA7A}" srcOrd="17" destOrd="0" presId="urn:microsoft.com/office/officeart/2016/7/layout/BasicProcessNew"/>
    <dgm:cxn modelId="{6D233369-9951-4C63-A577-81E8236F5935}" type="presParOf" srcId="{9677E982-9389-4992-8AA3-89BD40C23A1F}" destId="{6DE0A42D-6281-44F1-A1E9-83D9F18F1F25}" srcOrd="18" destOrd="0" presId="urn:microsoft.com/office/officeart/2016/7/layout/BasicProcessNew"/>
    <dgm:cxn modelId="{DF98CEBB-D0F1-439E-9688-E297522A8103}" type="presParOf" srcId="{9677E982-9389-4992-8AA3-89BD40C23A1F}" destId="{E809987F-56D5-4DBF-815F-3772A1E5D98F}" srcOrd="19" destOrd="0" presId="urn:microsoft.com/office/officeart/2016/7/layout/BasicProcessNew"/>
    <dgm:cxn modelId="{4CE8E50A-88D4-44FA-A607-B37A2248F3CA}" type="presParOf" srcId="{9677E982-9389-4992-8AA3-89BD40C23A1F}" destId="{000C4A1D-3F4C-4F64-9C0C-A215F2496D28}" srcOrd="20" destOrd="0" presId="urn:microsoft.com/office/officeart/2016/7/layout/BasicProcessNew"/>
    <dgm:cxn modelId="{F2E79A75-A919-45B6-AE56-B91A56272897}" type="presParOf" srcId="{9677E982-9389-4992-8AA3-89BD40C23A1F}" destId="{FA98DF81-C571-41F0-B378-3EDD15880103}" srcOrd="21" destOrd="0" presId="urn:microsoft.com/office/officeart/2016/7/layout/BasicProcessNew"/>
    <dgm:cxn modelId="{A55262B1-425F-4D0A-BB83-CD336CF6CC2E}" type="presParOf" srcId="{9677E982-9389-4992-8AA3-89BD40C23A1F}" destId="{EA75D424-157B-47C4-90BE-D2E4D8309201}" srcOrd="22" destOrd="0" presId="urn:microsoft.com/office/officeart/2016/7/layout/BasicProcessNew"/>
    <dgm:cxn modelId="{BDA594E5-C555-450D-9045-50413243C47C}" type="presParOf" srcId="{9677E982-9389-4992-8AA3-89BD40C23A1F}" destId="{C164C1D5-4260-47FF-BDC2-AE15366782EE}" srcOrd="23" destOrd="0" presId="urn:microsoft.com/office/officeart/2016/7/layout/BasicProcessNew"/>
    <dgm:cxn modelId="{0C76B9A7-4649-40C3-8E82-FF179E98CCC4}" type="presParOf" srcId="{9677E982-9389-4992-8AA3-89BD40C23A1F}" destId="{6A851AC6-67DE-4013-9EB7-ACEF6A916F49}" srcOrd="24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27EB1C-6152-4449-98CF-2E45F8008383}" type="doc">
      <dgm:prSet loTypeId="urn:microsoft.com/office/officeart/2005/8/layout/default#1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983B7E8-284A-4FC2-BE9F-FB24292CCA00}">
      <dgm:prSet custT="1"/>
      <dgm:spPr/>
      <dgm:t>
        <a:bodyPr/>
        <a:lstStyle/>
        <a:p>
          <a:r>
            <a:rPr lang="ru-RU" sz="1000" dirty="0"/>
            <a:t>- у ребёнка сформированы основные психофизические и нравственно-волевые качества;</a:t>
          </a:r>
          <a:endParaRPr lang="en-US" sz="1000" dirty="0"/>
        </a:p>
      </dgm:t>
    </dgm:pt>
    <dgm:pt modelId="{24360712-48AB-4EA2-AEBC-958054AA1E72}" type="parTrans" cxnId="{63DD41EB-0929-4581-A469-6EAAC0CCC350}">
      <dgm:prSet/>
      <dgm:spPr/>
      <dgm:t>
        <a:bodyPr/>
        <a:lstStyle/>
        <a:p>
          <a:endParaRPr lang="en-US"/>
        </a:p>
      </dgm:t>
    </dgm:pt>
    <dgm:pt modelId="{27F4888B-E80E-483A-A039-6C6710506C0A}" type="sibTrans" cxnId="{63DD41EB-0929-4581-A469-6EAAC0CCC350}">
      <dgm:prSet/>
      <dgm:spPr/>
      <dgm:t>
        <a:bodyPr/>
        <a:lstStyle/>
        <a:p>
          <a:endParaRPr lang="en-US"/>
        </a:p>
      </dgm:t>
    </dgm:pt>
    <dgm:pt modelId="{CBAAA86D-0055-4894-B082-A9411A878E89}">
      <dgm:prSet/>
      <dgm:spPr/>
      <dgm:t>
        <a:bodyPr/>
        <a:lstStyle/>
        <a:p>
          <a:r>
            <a:rPr lang="ru-RU"/>
            <a:t>- ребёнок владеет основными движениями и элементами спортивных игр, может контролировать свои движение и управлять ими;</a:t>
          </a:r>
          <a:endParaRPr lang="en-US"/>
        </a:p>
      </dgm:t>
    </dgm:pt>
    <dgm:pt modelId="{274E97F0-AF75-4951-9CF5-4A6514D7AFE8}" type="parTrans" cxnId="{D43BDB8A-2F65-4839-B12D-B24BDB973157}">
      <dgm:prSet/>
      <dgm:spPr/>
      <dgm:t>
        <a:bodyPr/>
        <a:lstStyle/>
        <a:p>
          <a:endParaRPr lang="en-US"/>
        </a:p>
      </dgm:t>
    </dgm:pt>
    <dgm:pt modelId="{3EE0B1D6-4D19-4DEF-A29D-5492DEBB0702}" type="sibTrans" cxnId="{D43BDB8A-2F65-4839-B12D-B24BDB973157}">
      <dgm:prSet/>
      <dgm:spPr/>
      <dgm:t>
        <a:bodyPr/>
        <a:lstStyle/>
        <a:p>
          <a:endParaRPr lang="en-US"/>
        </a:p>
      </dgm:t>
    </dgm:pt>
    <dgm:pt modelId="{8A19FCE2-2598-408A-A990-96CA120C82AC}">
      <dgm:prSet/>
      <dgm:spPr/>
      <dgm:t>
        <a:bodyPr/>
        <a:lstStyle/>
        <a:p>
          <a:r>
            <a:rPr lang="ru-RU"/>
            <a:t>- ребёнок соблюдает элементарные правила здорового образа жизни и личной гигиены;</a:t>
          </a:r>
          <a:endParaRPr lang="en-US"/>
        </a:p>
      </dgm:t>
    </dgm:pt>
    <dgm:pt modelId="{DCC050E1-5B76-43A0-98C5-DD81BE74653C}" type="parTrans" cxnId="{8C4BAA48-C352-41B1-B059-F2DA04910A62}">
      <dgm:prSet/>
      <dgm:spPr/>
      <dgm:t>
        <a:bodyPr/>
        <a:lstStyle/>
        <a:p>
          <a:endParaRPr lang="en-US"/>
        </a:p>
      </dgm:t>
    </dgm:pt>
    <dgm:pt modelId="{875A97DB-5996-43FB-88E1-62B787AD216A}" type="sibTrans" cxnId="{8C4BAA48-C352-41B1-B059-F2DA04910A62}">
      <dgm:prSet/>
      <dgm:spPr/>
      <dgm:t>
        <a:bodyPr/>
        <a:lstStyle/>
        <a:p>
          <a:endParaRPr lang="en-US"/>
        </a:p>
      </dgm:t>
    </dgm:pt>
    <dgm:pt modelId="{09EE6E64-0F1A-4390-997E-D6D63A93CF85}">
      <dgm:prSet/>
      <dgm:spPr/>
      <dgm:t>
        <a:bodyPr/>
        <a:lstStyle/>
        <a:p>
          <a:r>
            <a:rPr lang="ru-RU"/>
            <a:t>- ребёнок результативно выполняет физические упражнения (общеразвивающие, основные движения, спортивные), участвует в туристских пеших прогулках, осваивает простейшие туристские навыки, ориентируется на местности;</a:t>
          </a:r>
          <a:endParaRPr lang="en-US"/>
        </a:p>
      </dgm:t>
    </dgm:pt>
    <dgm:pt modelId="{43DAB7EC-83C8-4BDD-905C-74C030F8525F}" type="parTrans" cxnId="{674BCBBB-38DF-4F01-BFDF-2DAAB43787D1}">
      <dgm:prSet/>
      <dgm:spPr/>
      <dgm:t>
        <a:bodyPr/>
        <a:lstStyle/>
        <a:p>
          <a:endParaRPr lang="en-US"/>
        </a:p>
      </dgm:t>
    </dgm:pt>
    <dgm:pt modelId="{6404069A-8848-4E1C-A0AB-E89E5BC72EAF}" type="sibTrans" cxnId="{674BCBBB-38DF-4F01-BFDF-2DAAB43787D1}">
      <dgm:prSet/>
      <dgm:spPr/>
      <dgm:t>
        <a:bodyPr/>
        <a:lstStyle/>
        <a:p>
          <a:endParaRPr lang="en-US"/>
        </a:p>
      </dgm:t>
    </dgm:pt>
    <dgm:pt modelId="{C13B09C1-F174-4081-8E09-74259BBF872B}">
      <dgm:prSet/>
      <dgm:spPr/>
      <dgm:t>
        <a:bodyPr/>
        <a:lstStyle/>
        <a:p>
          <a:r>
            <a:rPr lang="ru-RU"/>
            <a:t>- ребёнок проявляет элементы творчества в двигательной деятельности;</a:t>
          </a:r>
          <a:endParaRPr lang="en-US"/>
        </a:p>
      </dgm:t>
    </dgm:pt>
    <dgm:pt modelId="{044DE760-C265-4725-B9EF-D10BD658AD6F}" type="parTrans" cxnId="{435FB431-69E4-43B8-A906-149BC862AED0}">
      <dgm:prSet/>
      <dgm:spPr/>
      <dgm:t>
        <a:bodyPr/>
        <a:lstStyle/>
        <a:p>
          <a:endParaRPr lang="en-US"/>
        </a:p>
      </dgm:t>
    </dgm:pt>
    <dgm:pt modelId="{BBB36088-F323-4525-928B-F3C361705CA1}" type="sibTrans" cxnId="{435FB431-69E4-43B8-A906-149BC862AED0}">
      <dgm:prSet/>
      <dgm:spPr/>
      <dgm:t>
        <a:bodyPr/>
        <a:lstStyle/>
        <a:p>
          <a:endParaRPr lang="en-US"/>
        </a:p>
      </dgm:t>
    </dgm:pt>
    <dgm:pt modelId="{FF311B90-346E-4B07-A79D-6BAD57A61EBF}">
      <dgm:prSet/>
      <dgm:spPr/>
      <dgm:t>
        <a:bodyPr/>
        <a:lstStyle/>
        <a:p>
          <a:r>
            <a:rPr lang="ru-RU"/>
            <a:t>- ребёнок проявляет нравственно-волевые качества, самоконтроль и может осуществлять анализ своей двигательной деятельности;</a:t>
          </a:r>
          <a:endParaRPr lang="en-US"/>
        </a:p>
      </dgm:t>
    </dgm:pt>
    <dgm:pt modelId="{81DF3E1B-3A76-41BE-97FC-94024D1AB2D5}" type="parTrans" cxnId="{7CDD5745-8E8A-4289-8F32-B6AB921791DF}">
      <dgm:prSet/>
      <dgm:spPr/>
      <dgm:t>
        <a:bodyPr/>
        <a:lstStyle/>
        <a:p>
          <a:endParaRPr lang="en-US"/>
        </a:p>
      </dgm:t>
    </dgm:pt>
    <dgm:pt modelId="{D53B57C9-E839-46BD-9D2A-4433B465A3E7}" type="sibTrans" cxnId="{7CDD5745-8E8A-4289-8F32-B6AB921791DF}">
      <dgm:prSet/>
      <dgm:spPr/>
      <dgm:t>
        <a:bodyPr/>
        <a:lstStyle/>
        <a:p>
          <a:endParaRPr lang="en-US"/>
        </a:p>
      </dgm:t>
    </dgm:pt>
    <dgm:pt modelId="{4423497B-1E7D-4ADD-938A-3CCF7F92DF7F}">
      <dgm:prSet/>
      <dgm:spPr/>
      <dgm:t>
        <a:bodyPr/>
        <a:lstStyle/>
        <a:p>
          <a:r>
            <a:rPr lang="ru-RU"/>
            <a:t>- ребёнок проявляет духовно-нравственные качества и основы патриотизма в ходе занятий физической культурой и ознакомлением с достижениями российского спорта;</a:t>
          </a:r>
          <a:endParaRPr lang="en-US"/>
        </a:p>
      </dgm:t>
    </dgm:pt>
    <dgm:pt modelId="{EB4ED23C-C2BA-4322-8DEB-62B7344FA6BD}" type="parTrans" cxnId="{D3170D97-8274-4DD6-A401-CF15445E2D74}">
      <dgm:prSet/>
      <dgm:spPr/>
      <dgm:t>
        <a:bodyPr/>
        <a:lstStyle/>
        <a:p>
          <a:endParaRPr lang="en-US"/>
        </a:p>
      </dgm:t>
    </dgm:pt>
    <dgm:pt modelId="{2AAC14DC-2E88-4358-B3D8-F4A26A78C08D}" type="sibTrans" cxnId="{D3170D97-8274-4DD6-A401-CF15445E2D74}">
      <dgm:prSet/>
      <dgm:spPr/>
      <dgm:t>
        <a:bodyPr/>
        <a:lstStyle/>
        <a:p>
          <a:endParaRPr lang="en-US"/>
        </a:p>
      </dgm:t>
    </dgm:pt>
    <dgm:pt modelId="{B32CD3A5-F202-4FA4-B33B-CB829226C71D}">
      <dgm:prSet/>
      <dgm:spPr/>
      <dgm:t>
        <a:bodyPr/>
        <a:lstStyle/>
        <a:p>
          <a:r>
            <a:rPr lang="ru-RU"/>
            <a:t>- ребёнок имеет начальные представления о правилах безопасного поведения в двигательной деятельности; о том, что такое здоровье, понимает, как поддержать, укрепить и сохранить его;</a:t>
          </a:r>
          <a:endParaRPr lang="en-US"/>
        </a:p>
      </dgm:t>
    </dgm:pt>
    <dgm:pt modelId="{5CE5ECA7-D993-4A95-B131-35BD47414323}" type="parTrans" cxnId="{31F5425D-C30E-455A-A80B-137CE8756FF8}">
      <dgm:prSet/>
      <dgm:spPr/>
      <dgm:t>
        <a:bodyPr/>
        <a:lstStyle/>
        <a:p>
          <a:endParaRPr lang="en-US"/>
        </a:p>
      </dgm:t>
    </dgm:pt>
    <dgm:pt modelId="{A6972550-3A6B-4137-B65E-179D199BF0EF}" type="sibTrans" cxnId="{31F5425D-C30E-455A-A80B-137CE8756FF8}">
      <dgm:prSet/>
      <dgm:spPr/>
      <dgm:t>
        <a:bodyPr/>
        <a:lstStyle/>
        <a:p>
          <a:endParaRPr lang="en-US"/>
        </a:p>
      </dgm:t>
    </dgm:pt>
    <dgm:pt modelId="{8406E637-538F-4121-B95B-472BD4677716}">
      <dgm:prSet/>
      <dgm:spPr/>
      <dgm:t>
        <a:bodyPr/>
        <a:lstStyle/>
        <a:p>
          <a:r>
            <a:rPr lang="ru-RU"/>
            <a:t>- ребёнок владеет навыками личной гигиены, может заботливо относиться к своему здоровью и здоровью окружающих, стремится оказать помощь и поддержку другим людям;</a:t>
          </a:r>
          <a:endParaRPr lang="en-US"/>
        </a:p>
      </dgm:t>
    </dgm:pt>
    <dgm:pt modelId="{0DCF4A75-9795-45DB-B447-C5ADCE0CEE1E}" type="parTrans" cxnId="{7FC9FE25-D5C1-4226-A25F-913ACEFCEA1B}">
      <dgm:prSet/>
      <dgm:spPr/>
      <dgm:t>
        <a:bodyPr/>
        <a:lstStyle/>
        <a:p>
          <a:endParaRPr lang="en-US"/>
        </a:p>
      </dgm:t>
    </dgm:pt>
    <dgm:pt modelId="{A5E43261-3625-48CA-80D0-EBC982BAF844}" type="sibTrans" cxnId="{7FC9FE25-D5C1-4226-A25F-913ACEFCEA1B}">
      <dgm:prSet/>
      <dgm:spPr/>
      <dgm:t>
        <a:bodyPr/>
        <a:lstStyle/>
        <a:p>
          <a:endParaRPr lang="en-US"/>
        </a:p>
      </dgm:t>
    </dgm:pt>
    <dgm:pt modelId="{3B8717F4-742A-458F-B811-A9A0DA911328}">
      <dgm:prSet/>
      <dgm:spPr/>
      <dgm:t>
        <a:bodyPr/>
        <a:lstStyle/>
        <a:p>
          <a:r>
            <a:rPr lang="ru-RU"/>
            <a:t>- ребёнок соблюдает элементарные социальные нормы и правила поведения в различных видах деятельности, взаимоотношениях со взрослыми и сверстниками;</a:t>
          </a:r>
          <a:endParaRPr lang="en-US"/>
        </a:p>
      </dgm:t>
    </dgm:pt>
    <dgm:pt modelId="{A0F202F6-2067-4E49-9250-B1D11ACA439B}" type="parTrans" cxnId="{981BCA4D-0B19-4B3C-B238-669959CBE72F}">
      <dgm:prSet/>
      <dgm:spPr/>
      <dgm:t>
        <a:bodyPr/>
        <a:lstStyle/>
        <a:p>
          <a:endParaRPr lang="en-US"/>
        </a:p>
      </dgm:t>
    </dgm:pt>
    <dgm:pt modelId="{72FAFEC9-1026-410B-86DA-2B3D0552240B}" type="sibTrans" cxnId="{981BCA4D-0B19-4B3C-B238-669959CBE72F}">
      <dgm:prSet/>
      <dgm:spPr/>
      <dgm:t>
        <a:bodyPr/>
        <a:lstStyle/>
        <a:p>
          <a:endParaRPr lang="en-US"/>
        </a:p>
      </dgm:t>
    </dgm:pt>
    <dgm:pt modelId="{1D0EDA77-4AE6-4EE7-AAC3-1D790993BEF8}" type="pres">
      <dgm:prSet presAssocID="{F927EB1C-6152-4449-98CF-2E45F800838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1E2877-645F-40A4-934B-F08CFAB94292}" type="pres">
      <dgm:prSet presAssocID="{B983B7E8-284A-4FC2-BE9F-FB24292CCA00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69840-DE82-4A06-9AF3-25C2E893EABF}" type="pres">
      <dgm:prSet presAssocID="{27F4888B-E80E-483A-A039-6C6710506C0A}" presName="sibTrans" presStyleCnt="0"/>
      <dgm:spPr/>
    </dgm:pt>
    <dgm:pt modelId="{E1EB3854-F54B-4560-A8B4-8F0DA843998D}" type="pres">
      <dgm:prSet presAssocID="{CBAAA86D-0055-4894-B082-A9411A878E89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625EAA-776A-4754-9E75-76D456EEE9CE}" type="pres">
      <dgm:prSet presAssocID="{3EE0B1D6-4D19-4DEF-A29D-5492DEBB0702}" presName="sibTrans" presStyleCnt="0"/>
      <dgm:spPr/>
    </dgm:pt>
    <dgm:pt modelId="{DE22E388-6A3A-4372-903C-E187069CA12C}" type="pres">
      <dgm:prSet presAssocID="{8A19FCE2-2598-408A-A990-96CA120C82AC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F8CF8-80CE-4B26-ADF6-36A51D526270}" type="pres">
      <dgm:prSet presAssocID="{875A97DB-5996-43FB-88E1-62B787AD216A}" presName="sibTrans" presStyleCnt="0"/>
      <dgm:spPr/>
    </dgm:pt>
    <dgm:pt modelId="{C620044C-3306-48E2-A3AB-3BB9DDED0ABF}" type="pres">
      <dgm:prSet presAssocID="{09EE6E64-0F1A-4390-997E-D6D63A93CF85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910B6B-A231-46AC-8AE1-8E0F341FBB01}" type="pres">
      <dgm:prSet presAssocID="{6404069A-8848-4E1C-A0AB-E89E5BC72EAF}" presName="sibTrans" presStyleCnt="0"/>
      <dgm:spPr/>
    </dgm:pt>
    <dgm:pt modelId="{09DAFC38-B46A-46A9-BE39-FF8638261CB8}" type="pres">
      <dgm:prSet presAssocID="{C13B09C1-F174-4081-8E09-74259BBF872B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7812FD-1DD1-4D40-87C3-AACDB17247A3}" type="pres">
      <dgm:prSet presAssocID="{BBB36088-F323-4525-928B-F3C361705CA1}" presName="sibTrans" presStyleCnt="0"/>
      <dgm:spPr/>
    </dgm:pt>
    <dgm:pt modelId="{6BF044F6-DF32-410A-9FEB-F71E96B5DDDB}" type="pres">
      <dgm:prSet presAssocID="{FF311B90-346E-4B07-A79D-6BAD57A61EBF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E52D4-F0A4-495A-9DA4-606588E889D9}" type="pres">
      <dgm:prSet presAssocID="{D53B57C9-E839-46BD-9D2A-4433B465A3E7}" presName="sibTrans" presStyleCnt="0"/>
      <dgm:spPr/>
    </dgm:pt>
    <dgm:pt modelId="{32D9104F-A592-405B-8F94-465BFC60666A}" type="pres">
      <dgm:prSet presAssocID="{4423497B-1E7D-4ADD-938A-3CCF7F92DF7F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B588FC-E770-42BB-B3A4-8F8BF3E73583}" type="pres">
      <dgm:prSet presAssocID="{2AAC14DC-2E88-4358-B3D8-F4A26A78C08D}" presName="sibTrans" presStyleCnt="0"/>
      <dgm:spPr/>
    </dgm:pt>
    <dgm:pt modelId="{802E2A3C-3301-4528-BE34-B631F10A40C7}" type="pres">
      <dgm:prSet presAssocID="{B32CD3A5-F202-4FA4-B33B-CB829226C71D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95746B-7F31-49C5-BF03-A988EBBDB157}" type="pres">
      <dgm:prSet presAssocID="{A6972550-3A6B-4137-B65E-179D199BF0EF}" presName="sibTrans" presStyleCnt="0"/>
      <dgm:spPr/>
    </dgm:pt>
    <dgm:pt modelId="{3B77D548-5E17-4632-8959-C159B7D6243C}" type="pres">
      <dgm:prSet presAssocID="{8406E637-538F-4121-B95B-472BD4677716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7688F1-F533-4E62-8C31-0F85D9DBBC0F}" type="pres">
      <dgm:prSet presAssocID="{A5E43261-3625-48CA-80D0-EBC982BAF844}" presName="sibTrans" presStyleCnt="0"/>
      <dgm:spPr/>
    </dgm:pt>
    <dgm:pt modelId="{9C0D3C85-C183-4B82-BBD4-6DB2654FE1DF}" type="pres">
      <dgm:prSet presAssocID="{3B8717F4-742A-458F-B811-A9A0DA911328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DD5745-8E8A-4289-8F32-B6AB921791DF}" srcId="{F927EB1C-6152-4449-98CF-2E45F8008383}" destId="{FF311B90-346E-4B07-A79D-6BAD57A61EBF}" srcOrd="5" destOrd="0" parTransId="{81DF3E1B-3A76-41BE-97FC-94024D1AB2D5}" sibTransId="{D53B57C9-E839-46BD-9D2A-4433B465A3E7}"/>
    <dgm:cxn modelId="{AFC119A4-ED0F-43CB-8DF2-DCD2F67B6FF3}" type="presOf" srcId="{FF311B90-346E-4B07-A79D-6BAD57A61EBF}" destId="{6BF044F6-DF32-410A-9FEB-F71E96B5DDDB}" srcOrd="0" destOrd="0" presId="urn:microsoft.com/office/officeart/2005/8/layout/default#1"/>
    <dgm:cxn modelId="{D43BDB8A-2F65-4839-B12D-B24BDB973157}" srcId="{F927EB1C-6152-4449-98CF-2E45F8008383}" destId="{CBAAA86D-0055-4894-B082-A9411A878E89}" srcOrd="1" destOrd="0" parTransId="{274E97F0-AF75-4951-9CF5-4A6514D7AFE8}" sibTransId="{3EE0B1D6-4D19-4DEF-A29D-5492DEBB0702}"/>
    <dgm:cxn modelId="{C82D3B7B-1A7A-42F2-8BEC-0C987BE1E9A9}" type="presOf" srcId="{B983B7E8-284A-4FC2-BE9F-FB24292CCA00}" destId="{6F1E2877-645F-40A4-934B-F08CFAB94292}" srcOrd="0" destOrd="0" presId="urn:microsoft.com/office/officeart/2005/8/layout/default#1"/>
    <dgm:cxn modelId="{7FC9FE25-D5C1-4226-A25F-913ACEFCEA1B}" srcId="{F927EB1C-6152-4449-98CF-2E45F8008383}" destId="{8406E637-538F-4121-B95B-472BD4677716}" srcOrd="8" destOrd="0" parTransId="{0DCF4A75-9795-45DB-B447-C5ADCE0CEE1E}" sibTransId="{A5E43261-3625-48CA-80D0-EBC982BAF844}"/>
    <dgm:cxn modelId="{A065B5FF-D5D5-43C5-B487-D5B275920364}" type="presOf" srcId="{09EE6E64-0F1A-4390-997E-D6D63A93CF85}" destId="{C620044C-3306-48E2-A3AB-3BB9DDED0ABF}" srcOrd="0" destOrd="0" presId="urn:microsoft.com/office/officeart/2005/8/layout/default#1"/>
    <dgm:cxn modelId="{435FB431-69E4-43B8-A906-149BC862AED0}" srcId="{F927EB1C-6152-4449-98CF-2E45F8008383}" destId="{C13B09C1-F174-4081-8E09-74259BBF872B}" srcOrd="4" destOrd="0" parTransId="{044DE760-C265-4725-B9EF-D10BD658AD6F}" sibTransId="{BBB36088-F323-4525-928B-F3C361705CA1}"/>
    <dgm:cxn modelId="{D895BFE7-FE2A-4BA2-B3B9-93F070FDE58A}" type="presOf" srcId="{3B8717F4-742A-458F-B811-A9A0DA911328}" destId="{9C0D3C85-C183-4B82-BBD4-6DB2654FE1DF}" srcOrd="0" destOrd="0" presId="urn:microsoft.com/office/officeart/2005/8/layout/default#1"/>
    <dgm:cxn modelId="{2981F1DD-591E-4340-B5BA-4334C584ECD5}" type="presOf" srcId="{CBAAA86D-0055-4894-B082-A9411A878E89}" destId="{E1EB3854-F54B-4560-A8B4-8F0DA843998D}" srcOrd="0" destOrd="0" presId="urn:microsoft.com/office/officeart/2005/8/layout/default#1"/>
    <dgm:cxn modelId="{18954BE9-1EFE-4333-8117-922D51D90048}" type="presOf" srcId="{F927EB1C-6152-4449-98CF-2E45F8008383}" destId="{1D0EDA77-4AE6-4EE7-AAC3-1D790993BEF8}" srcOrd="0" destOrd="0" presId="urn:microsoft.com/office/officeart/2005/8/layout/default#1"/>
    <dgm:cxn modelId="{235DF167-5D3B-43A0-9386-E0BDEB93CCF7}" type="presOf" srcId="{B32CD3A5-F202-4FA4-B33B-CB829226C71D}" destId="{802E2A3C-3301-4528-BE34-B631F10A40C7}" srcOrd="0" destOrd="0" presId="urn:microsoft.com/office/officeart/2005/8/layout/default#1"/>
    <dgm:cxn modelId="{301FFF3D-0B0C-405F-A289-D0094FF489A0}" type="presOf" srcId="{C13B09C1-F174-4081-8E09-74259BBF872B}" destId="{09DAFC38-B46A-46A9-BE39-FF8638261CB8}" srcOrd="0" destOrd="0" presId="urn:microsoft.com/office/officeart/2005/8/layout/default#1"/>
    <dgm:cxn modelId="{63DD41EB-0929-4581-A469-6EAAC0CCC350}" srcId="{F927EB1C-6152-4449-98CF-2E45F8008383}" destId="{B983B7E8-284A-4FC2-BE9F-FB24292CCA00}" srcOrd="0" destOrd="0" parTransId="{24360712-48AB-4EA2-AEBC-958054AA1E72}" sibTransId="{27F4888B-E80E-483A-A039-6C6710506C0A}"/>
    <dgm:cxn modelId="{0EBFEEC2-BA45-4540-87ED-709C9CA5EC1D}" type="presOf" srcId="{8A19FCE2-2598-408A-A990-96CA120C82AC}" destId="{DE22E388-6A3A-4372-903C-E187069CA12C}" srcOrd="0" destOrd="0" presId="urn:microsoft.com/office/officeart/2005/8/layout/default#1"/>
    <dgm:cxn modelId="{090CBF84-984B-4631-ABD5-F3A85D06B2FF}" type="presOf" srcId="{4423497B-1E7D-4ADD-938A-3CCF7F92DF7F}" destId="{32D9104F-A592-405B-8F94-465BFC60666A}" srcOrd="0" destOrd="0" presId="urn:microsoft.com/office/officeart/2005/8/layout/default#1"/>
    <dgm:cxn modelId="{981BCA4D-0B19-4B3C-B238-669959CBE72F}" srcId="{F927EB1C-6152-4449-98CF-2E45F8008383}" destId="{3B8717F4-742A-458F-B811-A9A0DA911328}" srcOrd="9" destOrd="0" parTransId="{A0F202F6-2067-4E49-9250-B1D11ACA439B}" sibTransId="{72FAFEC9-1026-410B-86DA-2B3D0552240B}"/>
    <dgm:cxn modelId="{C6F940BA-F086-4906-BE70-E4F4C1761861}" type="presOf" srcId="{8406E637-538F-4121-B95B-472BD4677716}" destId="{3B77D548-5E17-4632-8959-C159B7D6243C}" srcOrd="0" destOrd="0" presId="urn:microsoft.com/office/officeart/2005/8/layout/default#1"/>
    <dgm:cxn modelId="{8C4BAA48-C352-41B1-B059-F2DA04910A62}" srcId="{F927EB1C-6152-4449-98CF-2E45F8008383}" destId="{8A19FCE2-2598-408A-A990-96CA120C82AC}" srcOrd="2" destOrd="0" parTransId="{DCC050E1-5B76-43A0-98C5-DD81BE74653C}" sibTransId="{875A97DB-5996-43FB-88E1-62B787AD216A}"/>
    <dgm:cxn modelId="{674BCBBB-38DF-4F01-BFDF-2DAAB43787D1}" srcId="{F927EB1C-6152-4449-98CF-2E45F8008383}" destId="{09EE6E64-0F1A-4390-997E-D6D63A93CF85}" srcOrd="3" destOrd="0" parTransId="{43DAB7EC-83C8-4BDD-905C-74C030F8525F}" sibTransId="{6404069A-8848-4E1C-A0AB-E89E5BC72EAF}"/>
    <dgm:cxn modelId="{31F5425D-C30E-455A-A80B-137CE8756FF8}" srcId="{F927EB1C-6152-4449-98CF-2E45F8008383}" destId="{B32CD3A5-F202-4FA4-B33B-CB829226C71D}" srcOrd="7" destOrd="0" parTransId="{5CE5ECA7-D993-4A95-B131-35BD47414323}" sibTransId="{A6972550-3A6B-4137-B65E-179D199BF0EF}"/>
    <dgm:cxn modelId="{D3170D97-8274-4DD6-A401-CF15445E2D74}" srcId="{F927EB1C-6152-4449-98CF-2E45F8008383}" destId="{4423497B-1E7D-4ADD-938A-3CCF7F92DF7F}" srcOrd="6" destOrd="0" parTransId="{EB4ED23C-C2BA-4322-8DEB-62B7344FA6BD}" sibTransId="{2AAC14DC-2E88-4358-B3D8-F4A26A78C08D}"/>
    <dgm:cxn modelId="{9C6722AA-60E3-4EA2-86C2-93717AA7645F}" type="presParOf" srcId="{1D0EDA77-4AE6-4EE7-AAC3-1D790993BEF8}" destId="{6F1E2877-645F-40A4-934B-F08CFAB94292}" srcOrd="0" destOrd="0" presId="urn:microsoft.com/office/officeart/2005/8/layout/default#1"/>
    <dgm:cxn modelId="{15EBE714-6D44-49F5-A716-E853E5155AFF}" type="presParOf" srcId="{1D0EDA77-4AE6-4EE7-AAC3-1D790993BEF8}" destId="{9AF69840-DE82-4A06-9AF3-25C2E893EABF}" srcOrd="1" destOrd="0" presId="urn:microsoft.com/office/officeart/2005/8/layout/default#1"/>
    <dgm:cxn modelId="{EE4D699E-B38A-4971-A97A-372959B586D5}" type="presParOf" srcId="{1D0EDA77-4AE6-4EE7-AAC3-1D790993BEF8}" destId="{E1EB3854-F54B-4560-A8B4-8F0DA843998D}" srcOrd="2" destOrd="0" presId="urn:microsoft.com/office/officeart/2005/8/layout/default#1"/>
    <dgm:cxn modelId="{088BC06F-B8C9-4231-8B43-49D5B33F2045}" type="presParOf" srcId="{1D0EDA77-4AE6-4EE7-AAC3-1D790993BEF8}" destId="{52625EAA-776A-4754-9E75-76D456EEE9CE}" srcOrd="3" destOrd="0" presId="urn:microsoft.com/office/officeart/2005/8/layout/default#1"/>
    <dgm:cxn modelId="{04A079A3-19E6-476C-8C3C-01C39A97685F}" type="presParOf" srcId="{1D0EDA77-4AE6-4EE7-AAC3-1D790993BEF8}" destId="{DE22E388-6A3A-4372-903C-E187069CA12C}" srcOrd="4" destOrd="0" presId="urn:microsoft.com/office/officeart/2005/8/layout/default#1"/>
    <dgm:cxn modelId="{532B6073-D359-4C76-B1FC-3FCD84D08B89}" type="presParOf" srcId="{1D0EDA77-4AE6-4EE7-AAC3-1D790993BEF8}" destId="{2B5F8CF8-80CE-4B26-ADF6-36A51D526270}" srcOrd="5" destOrd="0" presId="urn:microsoft.com/office/officeart/2005/8/layout/default#1"/>
    <dgm:cxn modelId="{2FA87C56-02E1-4903-90C9-18C6B17BB6E0}" type="presParOf" srcId="{1D0EDA77-4AE6-4EE7-AAC3-1D790993BEF8}" destId="{C620044C-3306-48E2-A3AB-3BB9DDED0ABF}" srcOrd="6" destOrd="0" presId="urn:microsoft.com/office/officeart/2005/8/layout/default#1"/>
    <dgm:cxn modelId="{B92B9504-FE89-4098-8496-2C6A5640AD31}" type="presParOf" srcId="{1D0EDA77-4AE6-4EE7-AAC3-1D790993BEF8}" destId="{9B910B6B-A231-46AC-8AE1-8E0F341FBB01}" srcOrd="7" destOrd="0" presId="urn:microsoft.com/office/officeart/2005/8/layout/default#1"/>
    <dgm:cxn modelId="{D179B225-92A1-4743-B720-32D8BE55AD27}" type="presParOf" srcId="{1D0EDA77-4AE6-4EE7-AAC3-1D790993BEF8}" destId="{09DAFC38-B46A-46A9-BE39-FF8638261CB8}" srcOrd="8" destOrd="0" presId="urn:microsoft.com/office/officeart/2005/8/layout/default#1"/>
    <dgm:cxn modelId="{3A503E01-7686-4B51-9DD3-CB2C7BB54260}" type="presParOf" srcId="{1D0EDA77-4AE6-4EE7-AAC3-1D790993BEF8}" destId="{907812FD-1DD1-4D40-87C3-AACDB17247A3}" srcOrd="9" destOrd="0" presId="urn:microsoft.com/office/officeart/2005/8/layout/default#1"/>
    <dgm:cxn modelId="{140691F5-2D05-45C8-A298-5EDEF3A7AD56}" type="presParOf" srcId="{1D0EDA77-4AE6-4EE7-AAC3-1D790993BEF8}" destId="{6BF044F6-DF32-410A-9FEB-F71E96B5DDDB}" srcOrd="10" destOrd="0" presId="urn:microsoft.com/office/officeart/2005/8/layout/default#1"/>
    <dgm:cxn modelId="{70301995-18B4-45CA-BFC4-505EDF47243F}" type="presParOf" srcId="{1D0EDA77-4AE6-4EE7-AAC3-1D790993BEF8}" destId="{6F0E52D4-F0A4-495A-9DA4-606588E889D9}" srcOrd="11" destOrd="0" presId="urn:microsoft.com/office/officeart/2005/8/layout/default#1"/>
    <dgm:cxn modelId="{DA25C96E-19E9-4A9A-85A5-7AE5C5209CF7}" type="presParOf" srcId="{1D0EDA77-4AE6-4EE7-AAC3-1D790993BEF8}" destId="{32D9104F-A592-405B-8F94-465BFC60666A}" srcOrd="12" destOrd="0" presId="urn:microsoft.com/office/officeart/2005/8/layout/default#1"/>
    <dgm:cxn modelId="{18C2B2F4-4638-4AFF-B2BA-62C8A337C998}" type="presParOf" srcId="{1D0EDA77-4AE6-4EE7-AAC3-1D790993BEF8}" destId="{0DB588FC-E770-42BB-B3A4-8F8BF3E73583}" srcOrd="13" destOrd="0" presId="urn:microsoft.com/office/officeart/2005/8/layout/default#1"/>
    <dgm:cxn modelId="{BA7105CD-F7FB-4BA5-B613-86362BA5DDE2}" type="presParOf" srcId="{1D0EDA77-4AE6-4EE7-AAC3-1D790993BEF8}" destId="{802E2A3C-3301-4528-BE34-B631F10A40C7}" srcOrd="14" destOrd="0" presId="urn:microsoft.com/office/officeart/2005/8/layout/default#1"/>
    <dgm:cxn modelId="{9D889506-8F5E-45D0-8B78-317EEC03B067}" type="presParOf" srcId="{1D0EDA77-4AE6-4EE7-AAC3-1D790993BEF8}" destId="{BE95746B-7F31-49C5-BF03-A988EBBDB157}" srcOrd="15" destOrd="0" presId="urn:microsoft.com/office/officeart/2005/8/layout/default#1"/>
    <dgm:cxn modelId="{6B596656-D1CF-47C1-AADA-DF38E88D99C2}" type="presParOf" srcId="{1D0EDA77-4AE6-4EE7-AAC3-1D790993BEF8}" destId="{3B77D548-5E17-4632-8959-C159B7D6243C}" srcOrd="16" destOrd="0" presId="urn:microsoft.com/office/officeart/2005/8/layout/default#1"/>
    <dgm:cxn modelId="{06C4E4E5-89E5-481A-BDB0-2F0802F0E04E}" type="presParOf" srcId="{1D0EDA77-4AE6-4EE7-AAC3-1D790993BEF8}" destId="{D47688F1-F533-4E62-8C31-0F85D9DBBC0F}" srcOrd="17" destOrd="0" presId="urn:microsoft.com/office/officeart/2005/8/layout/default#1"/>
    <dgm:cxn modelId="{B2C0428F-DBCB-4316-AB37-04659706733D}" type="presParOf" srcId="{1D0EDA77-4AE6-4EE7-AAC3-1D790993BEF8}" destId="{9C0D3C85-C183-4B82-BBD4-6DB2654FE1DF}" srcOrd="1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CFA1A8-738C-4B2B-ADF7-849916342A28}" type="doc">
      <dgm:prSet loTypeId="urn:microsoft.com/office/officeart/2005/8/layout/default#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4F1AD6-757C-48D3-B26C-05284BC0E049}">
      <dgm:prSet/>
      <dgm:spPr/>
      <dgm:t>
        <a:bodyPr/>
        <a:lstStyle/>
        <a:p>
          <a:r>
            <a:rPr lang="ru-RU" dirty="0"/>
            <a:t>- ребёнок владеет средствами общения и способами взаимодействия со взрослыми и сверстниками; способен понимать и учитывать интересы и чувства других; договариваться и дружить со сверстниками; старается разрешать возникающие конфликты конструктивными способами;</a:t>
          </a:r>
          <a:endParaRPr lang="en-US" dirty="0"/>
        </a:p>
      </dgm:t>
    </dgm:pt>
    <dgm:pt modelId="{91CFFD97-73C3-44EF-802B-814D755E4D38}" type="parTrans" cxnId="{DF567DD1-5CB7-4D2D-A429-5953FB6371E8}">
      <dgm:prSet/>
      <dgm:spPr/>
      <dgm:t>
        <a:bodyPr/>
        <a:lstStyle/>
        <a:p>
          <a:endParaRPr lang="en-US"/>
        </a:p>
      </dgm:t>
    </dgm:pt>
    <dgm:pt modelId="{0D0D89F5-1D53-45A6-84B1-CCF825AE74EE}" type="sibTrans" cxnId="{DF567DD1-5CB7-4D2D-A429-5953FB6371E8}">
      <dgm:prSet/>
      <dgm:spPr/>
      <dgm:t>
        <a:bodyPr/>
        <a:lstStyle/>
        <a:p>
          <a:endParaRPr lang="en-US"/>
        </a:p>
      </dgm:t>
    </dgm:pt>
    <dgm:pt modelId="{520B1EA0-0F87-448B-9C94-EFD09F4BDDC1}">
      <dgm:prSet/>
      <dgm:spPr/>
      <dgm:t>
        <a:bodyPr/>
        <a:lstStyle/>
        <a:p>
          <a:r>
            <a:rPr lang="ru-RU" dirty="0"/>
            <a:t>- ребёнок способен понимать свои переживания и причины их возникновения, регулировать </a:t>
          </a:r>
          <a:r>
            <a:rPr lang="ru-RU" dirty="0" err="1"/>
            <a:t>свое</a:t>
          </a:r>
          <a:r>
            <a:rPr lang="ru-RU" dirty="0"/>
            <a:t> поведение и осуществлять выбор социально одобряемых действий в конкретных ситуациях, обосновывать свои ценностные ориентации;</a:t>
          </a:r>
          <a:endParaRPr lang="en-US" dirty="0"/>
        </a:p>
      </dgm:t>
    </dgm:pt>
    <dgm:pt modelId="{5DDDFE21-54B0-4FA9-8840-13656C6DC82E}" type="parTrans" cxnId="{B0AC865E-11AA-41D1-A5DF-94E614B8C035}">
      <dgm:prSet/>
      <dgm:spPr/>
      <dgm:t>
        <a:bodyPr/>
        <a:lstStyle/>
        <a:p>
          <a:endParaRPr lang="en-US"/>
        </a:p>
      </dgm:t>
    </dgm:pt>
    <dgm:pt modelId="{A352639B-2085-44CD-A9D5-059B44CB55DE}" type="sibTrans" cxnId="{B0AC865E-11AA-41D1-A5DF-94E614B8C035}">
      <dgm:prSet/>
      <dgm:spPr/>
      <dgm:t>
        <a:bodyPr/>
        <a:lstStyle/>
        <a:p>
          <a:endParaRPr lang="en-US"/>
        </a:p>
      </dgm:t>
    </dgm:pt>
    <dgm:pt modelId="{AEFC7C31-094A-4A26-B5E9-765C2BBA7259}">
      <dgm:prSet/>
      <dgm:spPr/>
      <dgm:t>
        <a:bodyPr/>
        <a:lstStyle/>
        <a:p>
          <a:r>
            <a:rPr lang="ru-RU"/>
            <a:t>- ребёнок стремится сохранять позитивную самооценку;</a:t>
          </a:r>
          <a:endParaRPr lang="en-US"/>
        </a:p>
      </dgm:t>
    </dgm:pt>
    <dgm:pt modelId="{D25B6D81-2039-44B1-AE23-0A6CFF3A031A}" type="parTrans" cxnId="{63833D27-C305-47F4-89D6-A277EF465DF1}">
      <dgm:prSet/>
      <dgm:spPr/>
      <dgm:t>
        <a:bodyPr/>
        <a:lstStyle/>
        <a:p>
          <a:endParaRPr lang="en-US"/>
        </a:p>
      </dgm:t>
    </dgm:pt>
    <dgm:pt modelId="{8A86B8A2-9EC7-451A-8272-D1408043004F}" type="sibTrans" cxnId="{63833D27-C305-47F4-89D6-A277EF465DF1}">
      <dgm:prSet/>
      <dgm:spPr/>
      <dgm:t>
        <a:bodyPr/>
        <a:lstStyle/>
        <a:p>
          <a:endParaRPr lang="en-US"/>
        </a:p>
      </dgm:t>
    </dgm:pt>
    <dgm:pt modelId="{336F48EE-4156-4F5A-B686-8D3B50781AD8}">
      <dgm:prSet/>
      <dgm:spPr/>
      <dgm:t>
        <a:bodyPr/>
        <a:lstStyle/>
        <a:p>
          <a:r>
            <a:rPr lang="ru-RU"/>
            <a:t>- ребёнок проявляет положительное отношение к миру, разным видам труда, другим людям и самому себе;</a:t>
          </a:r>
          <a:endParaRPr lang="en-US"/>
        </a:p>
      </dgm:t>
    </dgm:pt>
    <dgm:pt modelId="{31B4EC53-1906-42CF-AC5D-A03E11C3E94D}" type="parTrans" cxnId="{5219F35E-74FE-44D2-8435-F5519C0EE481}">
      <dgm:prSet/>
      <dgm:spPr/>
      <dgm:t>
        <a:bodyPr/>
        <a:lstStyle/>
        <a:p>
          <a:endParaRPr lang="en-US"/>
        </a:p>
      </dgm:t>
    </dgm:pt>
    <dgm:pt modelId="{3C74A3C9-1462-4604-93FD-9E3A682CBB07}" type="sibTrans" cxnId="{5219F35E-74FE-44D2-8435-F5519C0EE481}">
      <dgm:prSet/>
      <dgm:spPr/>
      <dgm:t>
        <a:bodyPr/>
        <a:lstStyle/>
        <a:p>
          <a:endParaRPr lang="en-US"/>
        </a:p>
      </dgm:t>
    </dgm:pt>
    <dgm:pt modelId="{1780FB31-E60C-4023-A675-DECF6577D44D}">
      <dgm:prSet/>
      <dgm:spPr/>
      <dgm:t>
        <a:bodyPr/>
        <a:lstStyle/>
        <a:p>
          <a:r>
            <a:rPr lang="ru-RU"/>
            <a:t>- у ребёнка выражено стремление заниматься социально значимой деятельностью;</a:t>
          </a:r>
          <a:endParaRPr lang="en-US"/>
        </a:p>
      </dgm:t>
    </dgm:pt>
    <dgm:pt modelId="{3742874F-9893-4898-8CD1-CF54410D6BB2}" type="parTrans" cxnId="{512F2F01-2B74-44A4-8DE3-1A319D7D6716}">
      <dgm:prSet/>
      <dgm:spPr/>
      <dgm:t>
        <a:bodyPr/>
        <a:lstStyle/>
        <a:p>
          <a:endParaRPr lang="en-US"/>
        </a:p>
      </dgm:t>
    </dgm:pt>
    <dgm:pt modelId="{566D0CC7-1DA3-4F68-937E-E4C6DCB2952E}" type="sibTrans" cxnId="{512F2F01-2B74-44A4-8DE3-1A319D7D6716}">
      <dgm:prSet/>
      <dgm:spPr/>
      <dgm:t>
        <a:bodyPr/>
        <a:lstStyle/>
        <a:p>
          <a:endParaRPr lang="en-US"/>
        </a:p>
      </dgm:t>
    </dgm:pt>
    <dgm:pt modelId="{241CF9C0-382E-445F-B14E-7F2CEBDA3022}">
      <dgm:prSet/>
      <dgm:spPr/>
      <dgm:t>
        <a:bodyPr/>
        <a:lstStyle/>
        <a:p>
          <a:r>
            <a:rPr lang="ru-RU"/>
            <a:t>- ребёнок способен откликаться на эмоции близких людей, проявлять эмпатию (сочувствие, сопереживание, содействие);</a:t>
          </a:r>
          <a:endParaRPr lang="en-US"/>
        </a:p>
      </dgm:t>
    </dgm:pt>
    <dgm:pt modelId="{80BB4D10-A093-4E57-A06A-91F25511E759}" type="parTrans" cxnId="{E410BAA8-7B88-4B7B-A705-C5414877F762}">
      <dgm:prSet/>
      <dgm:spPr/>
      <dgm:t>
        <a:bodyPr/>
        <a:lstStyle/>
        <a:p>
          <a:endParaRPr lang="en-US"/>
        </a:p>
      </dgm:t>
    </dgm:pt>
    <dgm:pt modelId="{CAF53855-D1B6-465B-8C39-49A9AFBC9778}" type="sibTrans" cxnId="{E410BAA8-7B88-4B7B-A705-C5414877F762}">
      <dgm:prSet/>
      <dgm:spPr/>
      <dgm:t>
        <a:bodyPr/>
        <a:lstStyle/>
        <a:p>
          <a:endParaRPr lang="en-US"/>
        </a:p>
      </dgm:t>
    </dgm:pt>
    <dgm:pt modelId="{23C876B1-9AED-4F9C-BB9E-BFFD4655CBE9}">
      <dgm:prSet/>
      <dgm:spPr/>
      <dgm:t>
        <a:bodyPr/>
        <a:lstStyle/>
        <a:p>
          <a:r>
            <a:rPr lang="ru-RU" dirty="0"/>
            <a:t>- ребёнок способен к осуществлению социальной навигации как ориентации в социуме и соблюдению правил безопасности в реальном и цифровом взаимодействии;</a:t>
          </a:r>
          <a:endParaRPr lang="en-US" dirty="0"/>
        </a:p>
      </dgm:t>
    </dgm:pt>
    <dgm:pt modelId="{C611A2BB-8F46-402A-9646-600B2E1ADDFF}" type="parTrans" cxnId="{03C29F9A-2B72-46AF-84DF-8374A34FAE4A}">
      <dgm:prSet/>
      <dgm:spPr/>
      <dgm:t>
        <a:bodyPr/>
        <a:lstStyle/>
        <a:p>
          <a:endParaRPr lang="en-US"/>
        </a:p>
      </dgm:t>
    </dgm:pt>
    <dgm:pt modelId="{5D100FB1-B58E-449B-B119-54EB3ECD8488}" type="sibTrans" cxnId="{03C29F9A-2B72-46AF-84DF-8374A34FAE4A}">
      <dgm:prSet/>
      <dgm:spPr/>
      <dgm:t>
        <a:bodyPr/>
        <a:lstStyle/>
        <a:p>
          <a:endParaRPr lang="en-US"/>
        </a:p>
      </dgm:t>
    </dgm:pt>
    <dgm:pt modelId="{06E402F8-2DE1-4284-B257-FB2BF15F17AF}">
      <dgm:prSet/>
      <dgm:spPr/>
      <dgm:t>
        <a:bodyPr/>
        <a:lstStyle/>
        <a:p>
          <a:r>
            <a:rPr lang="ru-RU" dirty="0"/>
            <a:t>- ребёнок способен решать адекватные возрасту интеллектуальные, творческие и личностные задачи; применять накопленный опыт для осуществления различных видов детской деятельности, принимать собственные решения и проявлять инициативу;</a:t>
          </a:r>
          <a:endParaRPr lang="en-US" dirty="0"/>
        </a:p>
      </dgm:t>
    </dgm:pt>
    <dgm:pt modelId="{1DCDEF11-A8C2-4060-B678-49350FAD66C2}" type="parTrans" cxnId="{A88FB483-EFD6-44BB-82CD-BDE4FB905914}">
      <dgm:prSet/>
      <dgm:spPr/>
      <dgm:t>
        <a:bodyPr/>
        <a:lstStyle/>
        <a:p>
          <a:endParaRPr lang="en-US"/>
        </a:p>
      </dgm:t>
    </dgm:pt>
    <dgm:pt modelId="{EEE47012-EE6E-4BBE-9D51-6D120303FAC9}" type="sibTrans" cxnId="{A88FB483-EFD6-44BB-82CD-BDE4FB905914}">
      <dgm:prSet/>
      <dgm:spPr/>
      <dgm:t>
        <a:bodyPr/>
        <a:lstStyle/>
        <a:p>
          <a:endParaRPr lang="en-US"/>
        </a:p>
      </dgm:t>
    </dgm:pt>
    <dgm:pt modelId="{D17CAF4C-AFF6-4C31-90B0-973E71AAB4DA}">
      <dgm:prSet/>
      <dgm:spPr/>
      <dgm:t>
        <a:bodyPr/>
        <a:lstStyle/>
        <a:p>
          <a:r>
            <a:rPr lang="ru-RU" dirty="0"/>
            <a:t>- ребёнок владеет речью как средством коммуникации, </a:t>
          </a:r>
          <a:r>
            <a:rPr lang="ru-RU" dirty="0" err="1"/>
            <a:t>ведет</a:t>
          </a:r>
          <a:r>
            <a:rPr lang="ru-RU" dirty="0"/>
            <a:t> диалог со взрослыми и сверстниками, использует формулы речевого этикета в соответствии с ситуацией общения, владеет коммуникативно-речевыми умениями;</a:t>
          </a:r>
          <a:endParaRPr lang="en-US" dirty="0"/>
        </a:p>
      </dgm:t>
    </dgm:pt>
    <dgm:pt modelId="{8D7618A8-0154-47AC-9AC4-E2711E462169}" type="parTrans" cxnId="{D8728C4C-AFAC-4AED-9E5A-C223D709F7C8}">
      <dgm:prSet/>
      <dgm:spPr/>
      <dgm:t>
        <a:bodyPr/>
        <a:lstStyle/>
        <a:p>
          <a:endParaRPr lang="en-US"/>
        </a:p>
      </dgm:t>
    </dgm:pt>
    <dgm:pt modelId="{90C04000-8803-4B19-AE4E-FEFFE4EFB3F5}" type="sibTrans" cxnId="{D8728C4C-AFAC-4AED-9E5A-C223D709F7C8}">
      <dgm:prSet/>
      <dgm:spPr/>
      <dgm:t>
        <a:bodyPr/>
        <a:lstStyle/>
        <a:p>
          <a:endParaRPr lang="en-US"/>
        </a:p>
      </dgm:t>
    </dgm:pt>
    <dgm:pt modelId="{932BBA00-9D45-47E3-9AAC-66B1B0AB0C00}" type="pres">
      <dgm:prSet presAssocID="{08CFA1A8-738C-4B2B-ADF7-849916342A2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990E6-ED89-4748-B18B-EF8B80470712}" type="pres">
      <dgm:prSet presAssocID="{F74F1AD6-757C-48D3-B26C-05284BC0E049}" presName="node" presStyleLbl="node1" presStyleIdx="0" presStyleCnt="9" custScaleX="123134" custScaleY="1185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3A6D9B-B2F1-444D-B1C1-AD007A45B287}" type="pres">
      <dgm:prSet presAssocID="{0D0D89F5-1D53-45A6-84B1-CCF825AE74EE}" presName="sibTrans" presStyleCnt="0"/>
      <dgm:spPr/>
    </dgm:pt>
    <dgm:pt modelId="{BB8CD134-CF84-444D-BFD5-1E335827A956}" type="pres">
      <dgm:prSet presAssocID="{520B1EA0-0F87-448B-9C94-EFD09F4BDDC1}" presName="node" presStyleLbl="node1" presStyleIdx="1" presStyleCnt="9" custScaleX="116364" custScaleY="119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24AFB-2B8B-46DD-91BE-8E161046A4BB}" type="pres">
      <dgm:prSet presAssocID="{A352639B-2085-44CD-A9D5-059B44CB55DE}" presName="sibTrans" presStyleCnt="0"/>
      <dgm:spPr/>
    </dgm:pt>
    <dgm:pt modelId="{BC00C5CC-1B55-440F-8BED-F462EB3E3F8C}" type="pres">
      <dgm:prSet presAssocID="{AEFC7C31-094A-4A26-B5E9-765C2BBA725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47EDE4-AF1B-47FC-A8AF-317A3D69318F}" type="pres">
      <dgm:prSet presAssocID="{8A86B8A2-9EC7-451A-8272-D1408043004F}" presName="sibTrans" presStyleCnt="0"/>
      <dgm:spPr/>
    </dgm:pt>
    <dgm:pt modelId="{13B3B666-AAED-401B-B9F6-16A0CAD7D82D}" type="pres">
      <dgm:prSet presAssocID="{336F48EE-4156-4F5A-B686-8D3B50781AD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727C20-3606-4193-ABC8-C040DE2C85AE}" type="pres">
      <dgm:prSet presAssocID="{3C74A3C9-1462-4604-93FD-9E3A682CBB07}" presName="sibTrans" presStyleCnt="0"/>
      <dgm:spPr/>
    </dgm:pt>
    <dgm:pt modelId="{9755F414-ADE4-48A2-9901-E7DCB5DD9697}" type="pres">
      <dgm:prSet presAssocID="{1780FB31-E60C-4023-A675-DECF6577D44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F31D9-F2AA-40CF-A367-8282E033E179}" type="pres">
      <dgm:prSet presAssocID="{566D0CC7-1DA3-4F68-937E-E4C6DCB2952E}" presName="sibTrans" presStyleCnt="0"/>
      <dgm:spPr/>
    </dgm:pt>
    <dgm:pt modelId="{EECF2308-4084-48A8-BF3F-DBD8AB84124E}" type="pres">
      <dgm:prSet presAssocID="{241CF9C0-382E-445F-B14E-7F2CEBDA3022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E0DC4-07BF-4B8B-A937-BC0328170431}" type="pres">
      <dgm:prSet presAssocID="{CAF53855-D1B6-465B-8C39-49A9AFBC9778}" presName="sibTrans" presStyleCnt="0"/>
      <dgm:spPr/>
    </dgm:pt>
    <dgm:pt modelId="{AB2A49BA-67BD-47AB-B478-F20255C0201A}" type="pres">
      <dgm:prSet presAssocID="{23C876B1-9AED-4F9C-BB9E-BFFD4655CBE9}" presName="node" presStyleLbl="node1" presStyleIdx="6" presStyleCnt="9" custScaleX="116675" custScaleY="1198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DAF706-B952-42ED-8BEC-635CB74D0A11}" type="pres">
      <dgm:prSet presAssocID="{5D100FB1-B58E-449B-B119-54EB3ECD8488}" presName="sibTrans" presStyleCnt="0"/>
      <dgm:spPr/>
    </dgm:pt>
    <dgm:pt modelId="{5C6DC84B-3369-45A7-A672-5207DCDEB36C}" type="pres">
      <dgm:prSet presAssocID="{06E402F8-2DE1-4284-B257-FB2BF15F17AF}" presName="node" presStyleLbl="node1" presStyleIdx="7" presStyleCnt="9" custScaleX="116191" custScaleY="121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66070F-288A-4189-9A92-0EC204BFA925}" type="pres">
      <dgm:prSet presAssocID="{EEE47012-EE6E-4BBE-9D51-6D120303FAC9}" presName="sibTrans" presStyleCnt="0"/>
      <dgm:spPr/>
    </dgm:pt>
    <dgm:pt modelId="{C8041524-1816-4968-BA73-6CCA0E9A7604}" type="pres">
      <dgm:prSet presAssocID="{D17CAF4C-AFF6-4C31-90B0-973E71AAB4DA}" presName="node" presStyleLbl="node1" presStyleIdx="8" presStyleCnt="9" custScaleX="119059" custScaleY="122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EBB7EF-0081-4D01-AF99-552D5C1669E6}" type="presOf" srcId="{08CFA1A8-738C-4B2B-ADF7-849916342A28}" destId="{932BBA00-9D45-47E3-9AAC-66B1B0AB0C00}" srcOrd="0" destOrd="0" presId="urn:microsoft.com/office/officeart/2005/8/layout/default#2"/>
    <dgm:cxn modelId="{1A3186C3-D117-4F74-BC4B-F0F526398980}" type="presOf" srcId="{241CF9C0-382E-445F-B14E-7F2CEBDA3022}" destId="{EECF2308-4084-48A8-BF3F-DBD8AB84124E}" srcOrd="0" destOrd="0" presId="urn:microsoft.com/office/officeart/2005/8/layout/default#2"/>
    <dgm:cxn modelId="{02BD7286-C4F2-41B4-9EDE-AD2A712C0B85}" type="presOf" srcId="{336F48EE-4156-4F5A-B686-8D3B50781AD8}" destId="{13B3B666-AAED-401B-B9F6-16A0CAD7D82D}" srcOrd="0" destOrd="0" presId="urn:microsoft.com/office/officeart/2005/8/layout/default#2"/>
    <dgm:cxn modelId="{0BF88E1A-C27D-48E6-9A76-CA1E0545985A}" type="presOf" srcId="{AEFC7C31-094A-4A26-B5E9-765C2BBA7259}" destId="{BC00C5CC-1B55-440F-8BED-F462EB3E3F8C}" srcOrd="0" destOrd="0" presId="urn:microsoft.com/office/officeart/2005/8/layout/default#2"/>
    <dgm:cxn modelId="{512F2F01-2B74-44A4-8DE3-1A319D7D6716}" srcId="{08CFA1A8-738C-4B2B-ADF7-849916342A28}" destId="{1780FB31-E60C-4023-A675-DECF6577D44D}" srcOrd="4" destOrd="0" parTransId="{3742874F-9893-4898-8CD1-CF54410D6BB2}" sibTransId="{566D0CC7-1DA3-4F68-937E-E4C6DCB2952E}"/>
    <dgm:cxn modelId="{B0AC865E-11AA-41D1-A5DF-94E614B8C035}" srcId="{08CFA1A8-738C-4B2B-ADF7-849916342A28}" destId="{520B1EA0-0F87-448B-9C94-EFD09F4BDDC1}" srcOrd="1" destOrd="0" parTransId="{5DDDFE21-54B0-4FA9-8840-13656C6DC82E}" sibTransId="{A352639B-2085-44CD-A9D5-059B44CB55DE}"/>
    <dgm:cxn modelId="{E410BAA8-7B88-4B7B-A705-C5414877F762}" srcId="{08CFA1A8-738C-4B2B-ADF7-849916342A28}" destId="{241CF9C0-382E-445F-B14E-7F2CEBDA3022}" srcOrd="5" destOrd="0" parTransId="{80BB4D10-A093-4E57-A06A-91F25511E759}" sibTransId="{CAF53855-D1B6-465B-8C39-49A9AFBC9778}"/>
    <dgm:cxn modelId="{A1447DA4-0FEF-4880-BCA9-673AE0A91DB0}" type="presOf" srcId="{23C876B1-9AED-4F9C-BB9E-BFFD4655CBE9}" destId="{AB2A49BA-67BD-47AB-B478-F20255C0201A}" srcOrd="0" destOrd="0" presId="urn:microsoft.com/office/officeart/2005/8/layout/default#2"/>
    <dgm:cxn modelId="{5F63B1DA-BED3-46C9-8F33-3394661816BE}" type="presOf" srcId="{D17CAF4C-AFF6-4C31-90B0-973E71AAB4DA}" destId="{C8041524-1816-4968-BA73-6CCA0E9A7604}" srcOrd="0" destOrd="0" presId="urn:microsoft.com/office/officeart/2005/8/layout/default#2"/>
    <dgm:cxn modelId="{EA24B98B-AA00-48D1-858A-D0656CD7E538}" type="presOf" srcId="{06E402F8-2DE1-4284-B257-FB2BF15F17AF}" destId="{5C6DC84B-3369-45A7-A672-5207DCDEB36C}" srcOrd="0" destOrd="0" presId="urn:microsoft.com/office/officeart/2005/8/layout/default#2"/>
    <dgm:cxn modelId="{DF567DD1-5CB7-4D2D-A429-5953FB6371E8}" srcId="{08CFA1A8-738C-4B2B-ADF7-849916342A28}" destId="{F74F1AD6-757C-48D3-B26C-05284BC0E049}" srcOrd="0" destOrd="0" parTransId="{91CFFD97-73C3-44EF-802B-814D755E4D38}" sibTransId="{0D0D89F5-1D53-45A6-84B1-CCF825AE74EE}"/>
    <dgm:cxn modelId="{D8728C4C-AFAC-4AED-9E5A-C223D709F7C8}" srcId="{08CFA1A8-738C-4B2B-ADF7-849916342A28}" destId="{D17CAF4C-AFF6-4C31-90B0-973E71AAB4DA}" srcOrd="8" destOrd="0" parTransId="{8D7618A8-0154-47AC-9AC4-E2711E462169}" sibTransId="{90C04000-8803-4B19-AE4E-FEFFE4EFB3F5}"/>
    <dgm:cxn modelId="{03C29F9A-2B72-46AF-84DF-8374A34FAE4A}" srcId="{08CFA1A8-738C-4B2B-ADF7-849916342A28}" destId="{23C876B1-9AED-4F9C-BB9E-BFFD4655CBE9}" srcOrd="6" destOrd="0" parTransId="{C611A2BB-8F46-402A-9646-600B2E1ADDFF}" sibTransId="{5D100FB1-B58E-449B-B119-54EB3ECD8488}"/>
    <dgm:cxn modelId="{A88FB483-EFD6-44BB-82CD-BDE4FB905914}" srcId="{08CFA1A8-738C-4B2B-ADF7-849916342A28}" destId="{06E402F8-2DE1-4284-B257-FB2BF15F17AF}" srcOrd="7" destOrd="0" parTransId="{1DCDEF11-A8C2-4060-B678-49350FAD66C2}" sibTransId="{EEE47012-EE6E-4BBE-9D51-6D120303FAC9}"/>
    <dgm:cxn modelId="{63833D27-C305-47F4-89D6-A277EF465DF1}" srcId="{08CFA1A8-738C-4B2B-ADF7-849916342A28}" destId="{AEFC7C31-094A-4A26-B5E9-765C2BBA7259}" srcOrd="2" destOrd="0" parTransId="{D25B6D81-2039-44B1-AE23-0A6CFF3A031A}" sibTransId="{8A86B8A2-9EC7-451A-8272-D1408043004F}"/>
    <dgm:cxn modelId="{05C27B3F-F9F2-4F91-84FC-BAAA9BC9D05B}" type="presOf" srcId="{F74F1AD6-757C-48D3-B26C-05284BC0E049}" destId="{D4D990E6-ED89-4748-B18B-EF8B80470712}" srcOrd="0" destOrd="0" presId="urn:microsoft.com/office/officeart/2005/8/layout/default#2"/>
    <dgm:cxn modelId="{AFA7A84B-9E27-4474-9BCC-C8125EFFF6E8}" type="presOf" srcId="{520B1EA0-0F87-448B-9C94-EFD09F4BDDC1}" destId="{BB8CD134-CF84-444D-BFD5-1E335827A956}" srcOrd="0" destOrd="0" presId="urn:microsoft.com/office/officeart/2005/8/layout/default#2"/>
    <dgm:cxn modelId="{28A285C1-022A-4249-B955-38DEDF381BA3}" type="presOf" srcId="{1780FB31-E60C-4023-A675-DECF6577D44D}" destId="{9755F414-ADE4-48A2-9901-E7DCB5DD9697}" srcOrd="0" destOrd="0" presId="urn:microsoft.com/office/officeart/2005/8/layout/default#2"/>
    <dgm:cxn modelId="{5219F35E-74FE-44D2-8435-F5519C0EE481}" srcId="{08CFA1A8-738C-4B2B-ADF7-849916342A28}" destId="{336F48EE-4156-4F5A-B686-8D3B50781AD8}" srcOrd="3" destOrd="0" parTransId="{31B4EC53-1906-42CF-AC5D-A03E11C3E94D}" sibTransId="{3C74A3C9-1462-4604-93FD-9E3A682CBB07}"/>
    <dgm:cxn modelId="{A7178D6D-1491-44B5-BDC5-333681FD4332}" type="presParOf" srcId="{932BBA00-9D45-47E3-9AAC-66B1B0AB0C00}" destId="{D4D990E6-ED89-4748-B18B-EF8B80470712}" srcOrd="0" destOrd="0" presId="urn:microsoft.com/office/officeart/2005/8/layout/default#2"/>
    <dgm:cxn modelId="{F4471880-B09D-4D05-AF98-9D50763771DB}" type="presParOf" srcId="{932BBA00-9D45-47E3-9AAC-66B1B0AB0C00}" destId="{F53A6D9B-B2F1-444D-B1C1-AD007A45B287}" srcOrd="1" destOrd="0" presId="urn:microsoft.com/office/officeart/2005/8/layout/default#2"/>
    <dgm:cxn modelId="{C5462EDB-FCDC-4D7B-BFF7-DD0489BFD759}" type="presParOf" srcId="{932BBA00-9D45-47E3-9AAC-66B1B0AB0C00}" destId="{BB8CD134-CF84-444D-BFD5-1E335827A956}" srcOrd="2" destOrd="0" presId="urn:microsoft.com/office/officeart/2005/8/layout/default#2"/>
    <dgm:cxn modelId="{24196C8A-76A1-43ED-8DC1-F52DC70FEB3E}" type="presParOf" srcId="{932BBA00-9D45-47E3-9AAC-66B1B0AB0C00}" destId="{F5C24AFB-2B8B-46DD-91BE-8E161046A4BB}" srcOrd="3" destOrd="0" presId="urn:microsoft.com/office/officeart/2005/8/layout/default#2"/>
    <dgm:cxn modelId="{DE93662B-25D5-45BC-9931-7F1EE2C9F682}" type="presParOf" srcId="{932BBA00-9D45-47E3-9AAC-66B1B0AB0C00}" destId="{BC00C5CC-1B55-440F-8BED-F462EB3E3F8C}" srcOrd="4" destOrd="0" presId="urn:microsoft.com/office/officeart/2005/8/layout/default#2"/>
    <dgm:cxn modelId="{54D5E59B-187E-435E-903A-4999F881BB91}" type="presParOf" srcId="{932BBA00-9D45-47E3-9AAC-66B1B0AB0C00}" destId="{E947EDE4-AF1B-47FC-A8AF-317A3D69318F}" srcOrd="5" destOrd="0" presId="urn:microsoft.com/office/officeart/2005/8/layout/default#2"/>
    <dgm:cxn modelId="{BB10BE73-DE3D-42E0-809F-1D4282476124}" type="presParOf" srcId="{932BBA00-9D45-47E3-9AAC-66B1B0AB0C00}" destId="{13B3B666-AAED-401B-B9F6-16A0CAD7D82D}" srcOrd="6" destOrd="0" presId="urn:microsoft.com/office/officeart/2005/8/layout/default#2"/>
    <dgm:cxn modelId="{C5BA46FC-4DCC-41F8-8DCC-934289A4D13E}" type="presParOf" srcId="{932BBA00-9D45-47E3-9AAC-66B1B0AB0C00}" destId="{E9727C20-3606-4193-ABC8-C040DE2C85AE}" srcOrd="7" destOrd="0" presId="urn:microsoft.com/office/officeart/2005/8/layout/default#2"/>
    <dgm:cxn modelId="{1314CDAE-F994-4E8B-9425-93689F50B67C}" type="presParOf" srcId="{932BBA00-9D45-47E3-9AAC-66B1B0AB0C00}" destId="{9755F414-ADE4-48A2-9901-E7DCB5DD9697}" srcOrd="8" destOrd="0" presId="urn:microsoft.com/office/officeart/2005/8/layout/default#2"/>
    <dgm:cxn modelId="{F01A987A-53B0-42E5-AAB2-F0C21056CF03}" type="presParOf" srcId="{932BBA00-9D45-47E3-9AAC-66B1B0AB0C00}" destId="{283F31D9-F2AA-40CF-A367-8282E033E179}" srcOrd="9" destOrd="0" presId="urn:microsoft.com/office/officeart/2005/8/layout/default#2"/>
    <dgm:cxn modelId="{21F13351-817C-4849-846A-BFAF870A208F}" type="presParOf" srcId="{932BBA00-9D45-47E3-9AAC-66B1B0AB0C00}" destId="{EECF2308-4084-48A8-BF3F-DBD8AB84124E}" srcOrd="10" destOrd="0" presId="urn:microsoft.com/office/officeart/2005/8/layout/default#2"/>
    <dgm:cxn modelId="{3E6AE280-CBE4-475C-B826-451F21F62D9B}" type="presParOf" srcId="{932BBA00-9D45-47E3-9AAC-66B1B0AB0C00}" destId="{12BE0DC4-07BF-4B8B-A937-BC0328170431}" srcOrd="11" destOrd="0" presId="urn:microsoft.com/office/officeart/2005/8/layout/default#2"/>
    <dgm:cxn modelId="{65547E02-DD01-4F3F-BC48-DEA0CF5982F3}" type="presParOf" srcId="{932BBA00-9D45-47E3-9AAC-66B1B0AB0C00}" destId="{AB2A49BA-67BD-47AB-B478-F20255C0201A}" srcOrd="12" destOrd="0" presId="urn:microsoft.com/office/officeart/2005/8/layout/default#2"/>
    <dgm:cxn modelId="{2C42D2CA-1DA7-4119-A426-97084D98AD2A}" type="presParOf" srcId="{932BBA00-9D45-47E3-9AAC-66B1B0AB0C00}" destId="{86DAF706-B952-42ED-8BEC-635CB74D0A11}" srcOrd="13" destOrd="0" presId="urn:microsoft.com/office/officeart/2005/8/layout/default#2"/>
    <dgm:cxn modelId="{6A15BAE1-57B2-43CF-BFE1-388EA5621F12}" type="presParOf" srcId="{932BBA00-9D45-47E3-9AAC-66B1B0AB0C00}" destId="{5C6DC84B-3369-45A7-A672-5207DCDEB36C}" srcOrd="14" destOrd="0" presId="urn:microsoft.com/office/officeart/2005/8/layout/default#2"/>
    <dgm:cxn modelId="{349F8BE5-B2C4-44FE-9866-EE3B32C5AA0E}" type="presParOf" srcId="{932BBA00-9D45-47E3-9AAC-66B1B0AB0C00}" destId="{8C66070F-288A-4189-9A92-0EC204BFA925}" srcOrd="15" destOrd="0" presId="urn:microsoft.com/office/officeart/2005/8/layout/default#2"/>
    <dgm:cxn modelId="{193ADACA-68B4-43E8-8403-0CE2F09232F7}" type="presParOf" srcId="{932BBA00-9D45-47E3-9AAC-66B1B0AB0C00}" destId="{C8041524-1816-4968-BA73-6CCA0E9A7604}" srcOrd="1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3E5593-88D3-48CD-9D34-C8D291D6E3F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79F526-1D31-4545-9961-046F255839B3}">
      <dgm:prSet custT="1"/>
      <dgm:spPr/>
      <dgm:t>
        <a:bodyPr/>
        <a:lstStyle/>
        <a:p>
          <a:r>
            <a:rPr lang="ru-RU" sz="1200" dirty="0"/>
            <a:t>- ребёнок знает и осмысленно воспринимает литературные произведения различных жанров, имеет предпочтения в жанрах литературы, проявляет интерес к книгам познавательного характера, определяет характеры персонажей, мотивы их поведения, оценивает поступки литературных героев;</a:t>
          </a:r>
          <a:endParaRPr lang="en-US" sz="1200" dirty="0"/>
        </a:p>
      </dgm:t>
    </dgm:pt>
    <dgm:pt modelId="{743609D9-1056-42CB-8DEB-06DDBDFEFDC5}" type="parTrans" cxnId="{F470C69F-C372-45B8-9C7E-92349B4ED20A}">
      <dgm:prSet/>
      <dgm:spPr/>
      <dgm:t>
        <a:bodyPr/>
        <a:lstStyle/>
        <a:p>
          <a:endParaRPr lang="en-US"/>
        </a:p>
      </dgm:t>
    </dgm:pt>
    <dgm:pt modelId="{E61EF1A1-315E-4908-A186-4407170A2EC0}" type="sibTrans" cxnId="{F470C69F-C372-45B8-9C7E-92349B4ED20A}">
      <dgm:prSet/>
      <dgm:spPr/>
      <dgm:t>
        <a:bodyPr/>
        <a:lstStyle/>
        <a:p>
          <a:endParaRPr lang="en-US"/>
        </a:p>
      </dgm:t>
    </dgm:pt>
    <dgm:pt modelId="{E8D2B287-BB6A-415F-8632-BF277C4D4DF0}">
      <dgm:prSet custT="1"/>
      <dgm:spPr/>
      <dgm:t>
        <a:bodyPr/>
        <a:lstStyle/>
        <a:p>
          <a:r>
            <a:rPr lang="ru-RU" sz="1400" dirty="0"/>
            <a:t>- ребёнок обладает начальными знаниями о природном и социальном мире, в котором он </a:t>
          </a:r>
          <a:r>
            <a:rPr lang="ru-RU" sz="1400" dirty="0" err="1"/>
            <a:t>живет</a:t>
          </a:r>
          <a:r>
            <a:rPr lang="ru-RU" sz="1400" dirty="0"/>
            <a:t>: элементарными представлениями из области естествознания, математики, истории, искусства и спорта, информатики и инженерии и тому подобное; о себе, собственной принадлежности и принадлежности других людей к </a:t>
          </a:r>
          <a:r>
            <a:rPr lang="ru-RU" sz="1400" dirty="0" err="1"/>
            <a:t>определенному</a:t>
          </a:r>
          <a:r>
            <a:rPr lang="ru-RU" sz="1400" dirty="0"/>
            <a:t> полу; составе семьи, родственных отношениях и взаимосвязях, семейных традициях; об обществе, его национально-культурных ценностях; государстве и принадлежности к нему;</a:t>
          </a:r>
          <a:endParaRPr lang="en-US" sz="1400" dirty="0"/>
        </a:p>
      </dgm:t>
    </dgm:pt>
    <dgm:pt modelId="{F5E75AE6-660A-4318-92F6-4A5479FF5C53}" type="parTrans" cxnId="{B3E6EC4B-4883-4B5A-8B5D-A6E7F4AF3D36}">
      <dgm:prSet/>
      <dgm:spPr/>
      <dgm:t>
        <a:bodyPr/>
        <a:lstStyle/>
        <a:p>
          <a:endParaRPr lang="en-US"/>
        </a:p>
      </dgm:t>
    </dgm:pt>
    <dgm:pt modelId="{8008173F-C151-4608-93DB-2FD47A7414ED}" type="sibTrans" cxnId="{B3E6EC4B-4883-4B5A-8B5D-A6E7F4AF3D36}">
      <dgm:prSet/>
      <dgm:spPr/>
      <dgm:t>
        <a:bodyPr/>
        <a:lstStyle/>
        <a:p>
          <a:endParaRPr lang="en-US"/>
        </a:p>
      </dgm:t>
    </dgm:pt>
    <dgm:pt modelId="{BB298192-FC05-4B24-8DC0-EFD79B9C681F}">
      <dgm:prSet custT="1"/>
      <dgm:spPr/>
      <dgm:t>
        <a:bodyPr/>
        <a:lstStyle/>
        <a:p>
          <a:r>
            <a:rPr lang="ru-RU" sz="1200" dirty="0"/>
            <a:t>- ребёнок проявляет любознательность, активно </a:t>
          </a:r>
          <a:r>
            <a:rPr lang="ru-RU" sz="1200" dirty="0" err="1"/>
            <a:t>задает</a:t>
          </a:r>
          <a:r>
            <a:rPr lang="ru-RU" sz="1200" dirty="0"/>
            <a:t> вопросы взрослым и сверстникам; интересуется субъективно новым и неизвестным в окружающем мире; способен самостоятельно придумывать объяснения явлениям природы и поступкам людей; склонен наблюдать, экспериментировать; строить смысловую картину окружающей реальности, использует основные культурные способы деятельности;</a:t>
          </a:r>
          <a:endParaRPr lang="en-US" sz="1200" dirty="0"/>
        </a:p>
      </dgm:t>
    </dgm:pt>
    <dgm:pt modelId="{D69C7C22-279D-4139-9F31-D34F18ADBE31}" type="parTrans" cxnId="{F1342716-001A-442C-82D8-400D6841B9E3}">
      <dgm:prSet/>
      <dgm:spPr/>
      <dgm:t>
        <a:bodyPr/>
        <a:lstStyle/>
        <a:p>
          <a:endParaRPr lang="en-US"/>
        </a:p>
      </dgm:t>
    </dgm:pt>
    <dgm:pt modelId="{455296C8-6F11-45B6-8D1B-7360C3043C30}" type="sibTrans" cxnId="{F1342716-001A-442C-82D8-400D6841B9E3}">
      <dgm:prSet/>
      <dgm:spPr/>
      <dgm:t>
        <a:bodyPr/>
        <a:lstStyle/>
        <a:p>
          <a:endParaRPr lang="en-US"/>
        </a:p>
      </dgm:t>
    </dgm:pt>
    <dgm:pt modelId="{1845BE4B-2A6B-4C60-AD63-7068B9794AFC}" type="pres">
      <dgm:prSet presAssocID="{9A3E5593-88D3-48CD-9D34-C8D291D6E3F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593C6F2-A874-48FD-B60C-4623E811E9E7}" type="pres">
      <dgm:prSet presAssocID="{DF79F526-1D31-4545-9961-046F255839B3}" presName="hierRoot1" presStyleCnt="0"/>
      <dgm:spPr/>
    </dgm:pt>
    <dgm:pt modelId="{024280B9-2BA0-4F06-A4A1-3887EBF219A4}" type="pres">
      <dgm:prSet presAssocID="{DF79F526-1D31-4545-9961-046F255839B3}" presName="composite" presStyleCnt="0"/>
      <dgm:spPr/>
    </dgm:pt>
    <dgm:pt modelId="{6591A3A7-9FF3-4BE9-A72C-2B591BF62D54}" type="pres">
      <dgm:prSet presAssocID="{DF79F526-1D31-4545-9961-046F255839B3}" presName="background" presStyleLbl="node0" presStyleIdx="0" presStyleCnt="3"/>
      <dgm:spPr/>
    </dgm:pt>
    <dgm:pt modelId="{2E3C7615-B6FF-4E64-AAAA-DE2F045286D0}" type="pres">
      <dgm:prSet presAssocID="{DF79F526-1D31-4545-9961-046F255839B3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C0AC9E-5E99-42B2-9965-752183DE4C7C}" type="pres">
      <dgm:prSet presAssocID="{DF79F526-1D31-4545-9961-046F255839B3}" presName="hierChild2" presStyleCnt="0"/>
      <dgm:spPr/>
    </dgm:pt>
    <dgm:pt modelId="{C67AD70B-9E1D-4B2F-83E8-0FC32FF66858}" type="pres">
      <dgm:prSet presAssocID="{E8D2B287-BB6A-415F-8632-BF277C4D4DF0}" presName="hierRoot1" presStyleCnt="0"/>
      <dgm:spPr/>
    </dgm:pt>
    <dgm:pt modelId="{B29509B0-9910-45D3-8D65-F2B604B1C240}" type="pres">
      <dgm:prSet presAssocID="{E8D2B287-BB6A-415F-8632-BF277C4D4DF0}" presName="composite" presStyleCnt="0"/>
      <dgm:spPr/>
    </dgm:pt>
    <dgm:pt modelId="{10C82CFB-78E4-4414-82A4-715CC6B04FE1}" type="pres">
      <dgm:prSet presAssocID="{E8D2B287-BB6A-415F-8632-BF277C4D4DF0}" presName="background" presStyleLbl="node0" presStyleIdx="1" presStyleCnt="3"/>
      <dgm:spPr/>
    </dgm:pt>
    <dgm:pt modelId="{37160C08-A0FC-4777-8191-B22365CE6C94}" type="pres">
      <dgm:prSet presAssocID="{E8D2B287-BB6A-415F-8632-BF277C4D4DF0}" presName="text" presStyleLbl="fgAcc0" presStyleIdx="1" presStyleCnt="3" custScaleX="128325" custScaleY="1457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303042-4985-4335-A981-907AF6A41EAB}" type="pres">
      <dgm:prSet presAssocID="{E8D2B287-BB6A-415F-8632-BF277C4D4DF0}" presName="hierChild2" presStyleCnt="0"/>
      <dgm:spPr/>
    </dgm:pt>
    <dgm:pt modelId="{8CC5EC40-A045-4E71-8DC0-98C312AFD041}" type="pres">
      <dgm:prSet presAssocID="{BB298192-FC05-4B24-8DC0-EFD79B9C681F}" presName="hierRoot1" presStyleCnt="0"/>
      <dgm:spPr/>
    </dgm:pt>
    <dgm:pt modelId="{000A3ACC-4A1D-4D38-87FA-76862055A35C}" type="pres">
      <dgm:prSet presAssocID="{BB298192-FC05-4B24-8DC0-EFD79B9C681F}" presName="composite" presStyleCnt="0"/>
      <dgm:spPr/>
    </dgm:pt>
    <dgm:pt modelId="{3EF0ABB1-83E3-4BA1-B38A-D96E18A33B39}" type="pres">
      <dgm:prSet presAssocID="{BB298192-FC05-4B24-8DC0-EFD79B9C681F}" presName="background" presStyleLbl="node0" presStyleIdx="2" presStyleCnt="3"/>
      <dgm:spPr/>
    </dgm:pt>
    <dgm:pt modelId="{9114745D-68BD-4088-A6DF-D43AED0334B8}" type="pres">
      <dgm:prSet presAssocID="{BB298192-FC05-4B24-8DC0-EFD79B9C681F}" presName="text" presStyleLbl="fgAcc0" presStyleIdx="2" presStyleCnt="3" custScaleX="105756" custScaleY="1124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A54976-2CA6-4B6C-9E50-76E0533D7B83}" type="pres">
      <dgm:prSet presAssocID="{BB298192-FC05-4B24-8DC0-EFD79B9C681F}" presName="hierChild2" presStyleCnt="0"/>
      <dgm:spPr/>
    </dgm:pt>
  </dgm:ptLst>
  <dgm:cxnLst>
    <dgm:cxn modelId="{7CA63D49-65AA-4DA4-82C7-7842183EBF13}" type="presOf" srcId="{E8D2B287-BB6A-415F-8632-BF277C4D4DF0}" destId="{37160C08-A0FC-4777-8191-B22365CE6C94}" srcOrd="0" destOrd="0" presId="urn:microsoft.com/office/officeart/2005/8/layout/hierarchy1"/>
    <dgm:cxn modelId="{ECAE3CD5-09B8-41B2-9E6F-9267BFE7FFCC}" type="presOf" srcId="{9A3E5593-88D3-48CD-9D34-C8D291D6E3F5}" destId="{1845BE4B-2A6B-4C60-AD63-7068B9794AFC}" srcOrd="0" destOrd="0" presId="urn:microsoft.com/office/officeart/2005/8/layout/hierarchy1"/>
    <dgm:cxn modelId="{F470C69F-C372-45B8-9C7E-92349B4ED20A}" srcId="{9A3E5593-88D3-48CD-9D34-C8D291D6E3F5}" destId="{DF79F526-1D31-4545-9961-046F255839B3}" srcOrd="0" destOrd="0" parTransId="{743609D9-1056-42CB-8DEB-06DDBDFEFDC5}" sibTransId="{E61EF1A1-315E-4908-A186-4407170A2EC0}"/>
    <dgm:cxn modelId="{F1342716-001A-442C-82D8-400D6841B9E3}" srcId="{9A3E5593-88D3-48CD-9D34-C8D291D6E3F5}" destId="{BB298192-FC05-4B24-8DC0-EFD79B9C681F}" srcOrd="2" destOrd="0" parTransId="{D69C7C22-279D-4139-9F31-D34F18ADBE31}" sibTransId="{455296C8-6F11-45B6-8D1B-7360C3043C30}"/>
    <dgm:cxn modelId="{C7E06FDD-E9EB-4197-81EF-BDECF7D629B9}" type="presOf" srcId="{DF79F526-1D31-4545-9961-046F255839B3}" destId="{2E3C7615-B6FF-4E64-AAAA-DE2F045286D0}" srcOrd="0" destOrd="0" presId="urn:microsoft.com/office/officeart/2005/8/layout/hierarchy1"/>
    <dgm:cxn modelId="{B3E6EC4B-4883-4B5A-8B5D-A6E7F4AF3D36}" srcId="{9A3E5593-88D3-48CD-9D34-C8D291D6E3F5}" destId="{E8D2B287-BB6A-415F-8632-BF277C4D4DF0}" srcOrd="1" destOrd="0" parTransId="{F5E75AE6-660A-4318-92F6-4A5479FF5C53}" sibTransId="{8008173F-C151-4608-93DB-2FD47A7414ED}"/>
    <dgm:cxn modelId="{624086EC-817F-41F0-8B26-A69F3787FAE1}" type="presOf" srcId="{BB298192-FC05-4B24-8DC0-EFD79B9C681F}" destId="{9114745D-68BD-4088-A6DF-D43AED0334B8}" srcOrd="0" destOrd="0" presId="urn:microsoft.com/office/officeart/2005/8/layout/hierarchy1"/>
    <dgm:cxn modelId="{CF0B9A48-901C-4841-BB15-B85F1A68BA3D}" type="presParOf" srcId="{1845BE4B-2A6B-4C60-AD63-7068B9794AFC}" destId="{C593C6F2-A874-48FD-B60C-4623E811E9E7}" srcOrd="0" destOrd="0" presId="urn:microsoft.com/office/officeart/2005/8/layout/hierarchy1"/>
    <dgm:cxn modelId="{B1B73AE5-0427-480C-BDFC-BA6C04BE54E9}" type="presParOf" srcId="{C593C6F2-A874-48FD-B60C-4623E811E9E7}" destId="{024280B9-2BA0-4F06-A4A1-3887EBF219A4}" srcOrd="0" destOrd="0" presId="urn:microsoft.com/office/officeart/2005/8/layout/hierarchy1"/>
    <dgm:cxn modelId="{BB2D15A0-24FD-4069-A631-995B4236A63E}" type="presParOf" srcId="{024280B9-2BA0-4F06-A4A1-3887EBF219A4}" destId="{6591A3A7-9FF3-4BE9-A72C-2B591BF62D54}" srcOrd="0" destOrd="0" presId="urn:microsoft.com/office/officeart/2005/8/layout/hierarchy1"/>
    <dgm:cxn modelId="{FB8BF5A9-3D44-4F7E-A44D-F8B5B24939C3}" type="presParOf" srcId="{024280B9-2BA0-4F06-A4A1-3887EBF219A4}" destId="{2E3C7615-B6FF-4E64-AAAA-DE2F045286D0}" srcOrd="1" destOrd="0" presId="urn:microsoft.com/office/officeart/2005/8/layout/hierarchy1"/>
    <dgm:cxn modelId="{2A63B43B-B577-4E09-B00E-21BB1F4BC91E}" type="presParOf" srcId="{C593C6F2-A874-48FD-B60C-4623E811E9E7}" destId="{E5C0AC9E-5E99-42B2-9965-752183DE4C7C}" srcOrd="1" destOrd="0" presId="urn:microsoft.com/office/officeart/2005/8/layout/hierarchy1"/>
    <dgm:cxn modelId="{747112BD-7F29-40D2-AED6-D44E133AE65B}" type="presParOf" srcId="{1845BE4B-2A6B-4C60-AD63-7068B9794AFC}" destId="{C67AD70B-9E1D-4B2F-83E8-0FC32FF66858}" srcOrd="1" destOrd="0" presId="urn:microsoft.com/office/officeart/2005/8/layout/hierarchy1"/>
    <dgm:cxn modelId="{0B4171CB-8FAA-4EAF-B0A9-C833CFE5A1AF}" type="presParOf" srcId="{C67AD70B-9E1D-4B2F-83E8-0FC32FF66858}" destId="{B29509B0-9910-45D3-8D65-F2B604B1C240}" srcOrd="0" destOrd="0" presId="urn:microsoft.com/office/officeart/2005/8/layout/hierarchy1"/>
    <dgm:cxn modelId="{2D3C866B-9DAC-4D17-88CF-398A25708DDE}" type="presParOf" srcId="{B29509B0-9910-45D3-8D65-F2B604B1C240}" destId="{10C82CFB-78E4-4414-82A4-715CC6B04FE1}" srcOrd="0" destOrd="0" presId="urn:microsoft.com/office/officeart/2005/8/layout/hierarchy1"/>
    <dgm:cxn modelId="{B7563EE9-11F3-44C7-A5C3-5E686E872E97}" type="presParOf" srcId="{B29509B0-9910-45D3-8D65-F2B604B1C240}" destId="{37160C08-A0FC-4777-8191-B22365CE6C94}" srcOrd="1" destOrd="0" presId="urn:microsoft.com/office/officeart/2005/8/layout/hierarchy1"/>
    <dgm:cxn modelId="{34050A99-9A53-4D3E-9CE7-D6A86A787AAE}" type="presParOf" srcId="{C67AD70B-9E1D-4B2F-83E8-0FC32FF66858}" destId="{71303042-4985-4335-A981-907AF6A41EAB}" srcOrd="1" destOrd="0" presId="urn:microsoft.com/office/officeart/2005/8/layout/hierarchy1"/>
    <dgm:cxn modelId="{D5C3FD90-2803-4908-8FCA-C528ED58E1EE}" type="presParOf" srcId="{1845BE4B-2A6B-4C60-AD63-7068B9794AFC}" destId="{8CC5EC40-A045-4E71-8DC0-98C312AFD041}" srcOrd="2" destOrd="0" presId="urn:microsoft.com/office/officeart/2005/8/layout/hierarchy1"/>
    <dgm:cxn modelId="{044F4ECE-35B0-4939-B67F-DCD216039B7D}" type="presParOf" srcId="{8CC5EC40-A045-4E71-8DC0-98C312AFD041}" destId="{000A3ACC-4A1D-4D38-87FA-76862055A35C}" srcOrd="0" destOrd="0" presId="urn:microsoft.com/office/officeart/2005/8/layout/hierarchy1"/>
    <dgm:cxn modelId="{AA3D09C5-B88E-463D-8107-67437CDF9A35}" type="presParOf" srcId="{000A3ACC-4A1D-4D38-87FA-76862055A35C}" destId="{3EF0ABB1-83E3-4BA1-B38A-D96E18A33B39}" srcOrd="0" destOrd="0" presId="urn:microsoft.com/office/officeart/2005/8/layout/hierarchy1"/>
    <dgm:cxn modelId="{375871A6-90FE-40F0-995A-92D4BD73A73E}" type="presParOf" srcId="{000A3ACC-4A1D-4D38-87FA-76862055A35C}" destId="{9114745D-68BD-4088-A6DF-D43AED0334B8}" srcOrd="1" destOrd="0" presId="urn:microsoft.com/office/officeart/2005/8/layout/hierarchy1"/>
    <dgm:cxn modelId="{5982D968-A02E-4417-9B6E-692893DF35E1}" type="presParOf" srcId="{8CC5EC40-A045-4E71-8DC0-98C312AFD041}" destId="{3AA54976-2CA6-4B6C-9E50-76E0533D7B8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780FFB-0188-403B-92F3-1A630282D01D}" type="doc">
      <dgm:prSet loTypeId="urn:microsoft.com/office/officeart/2008/layout/LinedList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n-US"/>
        </a:p>
      </dgm:t>
    </dgm:pt>
    <dgm:pt modelId="{007DDF53-4C1D-4F4E-9ED4-48EAC83E53C6}">
      <dgm:prSet/>
      <dgm:spPr/>
      <dgm:t>
        <a:bodyPr/>
        <a:lstStyle/>
        <a:p>
          <a:pPr algn="just"/>
          <a:r>
            <a:rPr lang="ru-RU" dirty="0"/>
            <a:t>- ребёнок имеет представление о жизни людей в России, имеет некоторые представления о важных исторических событиях Отечества; имеет представление о многообразии стран и народов мира;</a:t>
          </a:r>
          <a:endParaRPr lang="en-US" dirty="0"/>
        </a:p>
      </dgm:t>
    </dgm:pt>
    <dgm:pt modelId="{5565AD57-0E18-4F89-BDED-6E40BB1639E0}" type="parTrans" cxnId="{BF8A7C57-7CA4-4788-BAC2-37DE37EF64B6}">
      <dgm:prSet/>
      <dgm:spPr/>
      <dgm:t>
        <a:bodyPr/>
        <a:lstStyle/>
        <a:p>
          <a:endParaRPr lang="en-US"/>
        </a:p>
      </dgm:t>
    </dgm:pt>
    <dgm:pt modelId="{AD63C1E4-3526-4578-AC93-987A074261D0}" type="sibTrans" cxnId="{BF8A7C57-7CA4-4788-BAC2-37DE37EF64B6}">
      <dgm:prSet/>
      <dgm:spPr/>
      <dgm:t>
        <a:bodyPr/>
        <a:lstStyle/>
        <a:p>
          <a:endParaRPr lang="en-US"/>
        </a:p>
      </dgm:t>
    </dgm:pt>
    <dgm:pt modelId="{E35874E3-5905-4DE6-A644-3D4A783DBB85}">
      <dgm:prSet/>
      <dgm:spPr/>
      <dgm:t>
        <a:bodyPr/>
        <a:lstStyle/>
        <a:p>
          <a:pPr algn="just"/>
          <a:r>
            <a:rPr lang="ru-RU" dirty="0"/>
            <a:t>- ребёнок способен применять в жизненных и игровых ситуациях знания о количестве, форме, величине предметов, пространстве и времени, умения считать, измерять, сравнивать, вычислять и тому подобное;</a:t>
          </a:r>
          <a:endParaRPr lang="en-US" dirty="0"/>
        </a:p>
      </dgm:t>
    </dgm:pt>
    <dgm:pt modelId="{9E6D9757-91CF-4B3F-BB9F-3CF055474D53}" type="parTrans" cxnId="{2329D37C-92B9-4295-892A-8E60155281D6}">
      <dgm:prSet/>
      <dgm:spPr/>
      <dgm:t>
        <a:bodyPr/>
        <a:lstStyle/>
        <a:p>
          <a:endParaRPr lang="en-US"/>
        </a:p>
      </dgm:t>
    </dgm:pt>
    <dgm:pt modelId="{8DDFF8D3-1441-46C1-A903-E50DA36D25E4}" type="sibTrans" cxnId="{2329D37C-92B9-4295-892A-8E60155281D6}">
      <dgm:prSet/>
      <dgm:spPr/>
      <dgm:t>
        <a:bodyPr/>
        <a:lstStyle/>
        <a:p>
          <a:endParaRPr lang="en-US"/>
        </a:p>
      </dgm:t>
    </dgm:pt>
    <dgm:pt modelId="{86873DA7-B57E-40F0-9C8A-089B60B5C203}">
      <dgm:prSet/>
      <dgm:spPr/>
      <dgm:t>
        <a:bodyPr/>
        <a:lstStyle/>
        <a:p>
          <a:pPr algn="just"/>
          <a:r>
            <a:rPr lang="ru-RU" dirty="0"/>
            <a:t>- ребёнок имеет разнообразные познавательные умения: определяет противоречия, формулирует задачу исследования, использует разные способы и средства проверки предположений: сравнение с эталонами, классификацию, систематизацию, некоторые цифровые средства и другое;</a:t>
          </a:r>
          <a:endParaRPr lang="en-US" dirty="0"/>
        </a:p>
      </dgm:t>
    </dgm:pt>
    <dgm:pt modelId="{1FAED39A-4A76-43B7-A38F-705F12DA865A}" type="parTrans" cxnId="{30D373ED-5DB7-4C9D-ACCD-418B667C53F5}">
      <dgm:prSet/>
      <dgm:spPr/>
      <dgm:t>
        <a:bodyPr/>
        <a:lstStyle/>
        <a:p>
          <a:endParaRPr lang="en-US"/>
        </a:p>
      </dgm:t>
    </dgm:pt>
    <dgm:pt modelId="{FDCFF7FD-4E5F-4BFE-9DF6-94074C1DE2B5}" type="sibTrans" cxnId="{30D373ED-5DB7-4C9D-ACCD-418B667C53F5}">
      <dgm:prSet/>
      <dgm:spPr/>
      <dgm:t>
        <a:bodyPr/>
        <a:lstStyle/>
        <a:p>
          <a:endParaRPr lang="en-US"/>
        </a:p>
      </dgm:t>
    </dgm:pt>
    <dgm:pt modelId="{22F0980A-88FE-473F-9C29-A1B693519866}">
      <dgm:prSet/>
      <dgm:spPr/>
      <dgm:t>
        <a:bodyPr/>
        <a:lstStyle/>
        <a:p>
          <a:pPr algn="just"/>
          <a:r>
            <a:rPr lang="ru-RU" dirty="0"/>
            <a:t>- ребёнок способен воспринимать и понимать произведения различных видов искусства, имеет предпочтения в области музыкальной, изобразительной, театрализованной деятельности;</a:t>
          </a:r>
          <a:endParaRPr lang="en-US" dirty="0"/>
        </a:p>
      </dgm:t>
    </dgm:pt>
    <dgm:pt modelId="{CACDA6F0-8B6F-42B5-822C-F51CB07D4290}" type="parTrans" cxnId="{F12CAB19-CF0E-403F-ADE3-F00440C82B2D}">
      <dgm:prSet/>
      <dgm:spPr/>
      <dgm:t>
        <a:bodyPr/>
        <a:lstStyle/>
        <a:p>
          <a:endParaRPr lang="en-US"/>
        </a:p>
      </dgm:t>
    </dgm:pt>
    <dgm:pt modelId="{AC965540-DF55-4444-9DF2-60E04545C60A}" type="sibTrans" cxnId="{F12CAB19-CF0E-403F-ADE3-F00440C82B2D}">
      <dgm:prSet/>
      <dgm:spPr/>
      <dgm:t>
        <a:bodyPr/>
        <a:lstStyle/>
        <a:p>
          <a:endParaRPr lang="en-US"/>
        </a:p>
      </dgm:t>
    </dgm:pt>
    <dgm:pt modelId="{885E36E9-29A4-409A-A0DD-8EDE78B8F620}">
      <dgm:prSet/>
      <dgm:spPr/>
      <dgm:t>
        <a:bodyPr/>
        <a:lstStyle/>
        <a:p>
          <a:pPr algn="just"/>
          <a:r>
            <a:rPr lang="ru-RU" dirty="0"/>
            <a:t>- ребёнок выражает интерес к культурным традициям народа в процессе знакомства с различными видами и жанрами искусства; обладает начальными знаниями об искусстве;</a:t>
          </a:r>
          <a:endParaRPr lang="en-US" dirty="0"/>
        </a:p>
      </dgm:t>
    </dgm:pt>
    <dgm:pt modelId="{1A09F2A8-21C1-4780-AA7F-B1485F4713DA}" type="parTrans" cxnId="{00A34AB6-A619-41F5-B98C-B62E314886B4}">
      <dgm:prSet/>
      <dgm:spPr/>
      <dgm:t>
        <a:bodyPr/>
        <a:lstStyle/>
        <a:p>
          <a:endParaRPr lang="en-US"/>
        </a:p>
      </dgm:t>
    </dgm:pt>
    <dgm:pt modelId="{2B2BA979-1557-4F08-BB4B-A00CDB47CEC5}" type="sibTrans" cxnId="{00A34AB6-A619-41F5-B98C-B62E314886B4}">
      <dgm:prSet/>
      <dgm:spPr/>
      <dgm:t>
        <a:bodyPr/>
        <a:lstStyle/>
        <a:p>
          <a:endParaRPr lang="en-US"/>
        </a:p>
      </dgm:t>
    </dgm:pt>
    <dgm:pt modelId="{A8EEDDED-D32C-4D47-86AF-8B74FEFDE4F5}">
      <dgm:prSet/>
      <dgm:spPr/>
      <dgm:t>
        <a:bodyPr/>
        <a:lstStyle/>
        <a:p>
          <a:pPr algn="just"/>
          <a:r>
            <a:rPr lang="ru-RU" dirty="0"/>
            <a:t>- ребёнок владеет умениями, навыками и средствами художественной выразительности в различных видах деятельности и искусства; использует различные технические </a:t>
          </a:r>
          <a:r>
            <a:rPr lang="ru-RU" dirty="0" err="1"/>
            <a:t>приемы</a:t>
          </a:r>
          <a:r>
            <a:rPr lang="ru-RU" dirty="0"/>
            <a:t> в свободной художественной деятельности;</a:t>
          </a:r>
          <a:endParaRPr lang="en-US" dirty="0"/>
        </a:p>
      </dgm:t>
    </dgm:pt>
    <dgm:pt modelId="{F2DEB4D9-6ECB-42EB-A513-4BFA4ADA5C9F}" type="parTrans" cxnId="{1218660E-02D1-435D-AA32-6B27707C08B7}">
      <dgm:prSet/>
      <dgm:spPr/>
      <dgm:t>
        <a:bodyPr/>
        <a:lstStyle/>
        <a:p>
          <a:endParaRPr lang="en-US"/>
        </a:p>
      </dgm:t>
    </dgm:pt>
    <dgm:pt modelId="{623444F3-765F-4748-B1E4-83D6F4662538}" type="sibTrans" cxnId="{1218660E-02D1-435D-AA32-6B27707C08B7}">
      <dgm:prSet/>
      <dgm:spPr/>
      <dgm:t>
        <a:bodyPr/>
        <a:lstStyle/>
        <a:p>
          <a:endParaRPr lang="en-US"/>
        </a:p>
      </dgm:t>
    </dgm:pt>
    <dgm:pt modelId="{F4793FF3-E9A3-4BA3-AA61-52A6EF4291FC}">
      <dgm:prSet/>
      <dgm:spPr/>
      <dgm:t>
        <a:bodyPr/>
        <a:lstStyle/>
        <a:p>
          <a:pPr algn="just"/>
          <a:r>
            <a:rPr lang="ru-RU" dirty="0"/>
            <a:t>- ребёнок участвует в создании индивидуальных и коллективных творческих работ, тематических композиций к праздничным утренникам и развлечениям, художественных проектах</a:t>
          </a:r>
          <a:endParaRPr lang="en-US" dirty="0"/>
        </a:p>
      </dgm:t>
    </dgm:pt>
    <dgm:pt modelId="{0880960A-535A-4579-B011-E8A244E37879}" type="parTrans" cxnId="{2015C084-82B1-4E74-9BE1-2A27B6051506}">
      <dgm:prSet/>
      <dgm:spPr/>
      <dgm:t>
        <a:bodyPr/>
        <a:lstStyle/>
        <a:p>
          <a:endParaRPr lang="en-US"/>
        </a:p>
      </dgm:t>
    </dgm:pt>
    <dgm:pt modelId="{721E3EE2-4163-490C-86C0-5A29684FCE92}" type="sibTrans" cxnId="{2015C084-82B1-4E74-9BE1-2A27B6051506}">
      <dgm:prSet/>
      <dgm:spPr/>
      <dgm:t>
        <a:bodyPr/>
        <a:lstStyle/>
        <a:p>
          <a:endParaRPr lang="en-US"/>
        </a:p>
      </dgm:t>
    </dgm:pt>
    <dgm:pt modelId="{D11C03BD-AE14-4A49-9242-B41B4DC37475}" type="pres">
      <dgm:prSet presAssocID="{5D780FFB-0188-403B-92F3-1A630282D01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AACC761-02F5-42E1-A107-82E7BBB6B118}" type="pres">
      <dgm:prSet presAssocID="{007DDF53-4C1D-4F4E-9ED4-48EAC83E53C6}" presName="thickLine" presStyleLbl="alignNode1" presStyleIdx="0" presStyleCnt="7"/>
      <dgm:spPr/>
    </dgm:pt>
    <dgm:pt modelId="{B3FCD3DD-4638-4537-AFF5-208B591BFD06}" type="pres">
      <dgm:prSet presAssocID="{007DDF53-4C1D-4F4E-9ED4-48EAC83E53C6}" presName="horz1" presStyleCnt="0"/>
      <dgm:spPr/>
    </dgm:pt>
    <dgm:pt modelId="{74046D35-D6E2-441D-8BCD-9EA6943C8E90}" type="pres">
      <dgm:prSet presAssocID="{007DDF53-4C1D-4F4E-9ED4-48EAC83E53C6}" presName="tx1" presStyleLbl="revTx" presStyleIdx="0" presStyleCnt="7"/>
      <dgm:spPr/>
      <dgm:t>
        <a:bodyPr/>
        <a:lstStyle/>
        <a:p>
          <a:endParaRPr lang="ru-RU"/>
        </a:p>
      </dgm:t>
    </dgm:pt>
    <dgm:pt modelId="{E59E4F29-4897-4AF0-A863-F83F1429675A}" type="pres">
      <dgm:prSet presAssocID="{007DDF53-4C1D-4F4E-9ED4-48EAC83E53C6}" presName="vert1" presStyleCnt="0"/>
      <dgm:spPr/>
    </dgm:pt>
    <dgm:pt modelId="{632AB2D4-EB45-4BBD-B0C8-1AEEF8D36900}" type="pres">
      <dgm:prSet presAssocID="{E35874E3-5905-4DE6-A644-3D4A783DBB85}" presName="thickLine" presStyleLbl="alignNode1" presStyleIdx="1" presStyleCnt="7"/>
      <dgm:spPr/>
    </dgm:pt>
    <dgm:pt modelId="{84C2B78F-686B-404D-BFF9-FB0C03FCA197}" type="pres">
      <dgm:prSet presAssocID="{E35874E3-5905-4DE6-A644-3D4A783DBB85}" presName="horz1" presStyleCnt="0"/>
      <dgm:spPr/>
    </dgm:pt>
    <dgm:pt modelId="{659620AF-319F-4E40-AC28-B3B4D8132CCE}" type="pres">
      <dgm:prSet presAssocID="{E35874E3-5905-4DE6-A644-3D4A783DBB85}" presName="tx1" presStyleLbl="revTx" presStyleIdx="1" presStyleCnt="7"/>
      <dgm:spPr/>
      <dgm:t>
        <a:bodyPr/>
        <a:lstStyle/>
        <a:p>
          <a:endParaRPr lang="ru-RU"/>
        </a:p>
      </dgm:t>
    </dgm:pt>
    <dgm:pt modelId="{627C839E-11EB-491B-B7A6-CA21F1180865}" type="pres">
      <dgm:prSet presAssocID="{E35874E3-5905-4DE6-A644-3D4A783DBB85}" presName="vert1" presStyleCnt="0"/>
      <dgm:spPr/>
    </dgm:pt>
    <dgm:pt modelId="{BC3FB98D-3F0D-43DF-BC61-914545A8E58D}" type="pres">
      <dgm:prSet presAssocID="{86873DA7-B57E-40F0-9C8A-089B60B5C203}" presName="thickLine" presStyleLbl="alignNode1" presStyleIdx="2" presStyleCnt="7"/>
      <dgm:spPr/>
    </dgm:pt>
    <dgm:pt modelId="{0358A04B-F7F2-4163-B481-D237FB95A0CE}" type="pres">
      <dgm:prSet presAssocID="{86873DA7-B57E-40F0-9C8A-089B60B5C203}" presName="horz1" presStyleCnt="0"/>
      <dgm:spPr/>
    </dgm:pt>
    <dgm:pt modelId="{EE3417E2-0633-425E-BA03-D36CA65350B4}" type="pres">
      <dgm:prSet presAssocID="{86873DA7-B57E-40F0-9C8A-089B60B5C203}" presName="tx1" presStyleLbl="revTx" presStyleIdx="2" presStyleCnt="7"/>
      <dgm:spPr/>
      <dgm:t>
        <a:bodyPr/>
        <a:lstStyle/>
        <a:p>
          <a:endParaRPr lang="ru-RU"/>
        </a:p>
      </dgm:t>
    </dgm:pt>
    <dgm:pt modelId="{C587FF6A-D685-475F-B9DD-EBEAE57C93FD}" type="pres">
      <dgm:prSet presAssocID="{86873DA7-B57E-40F0-9C8A-089B60B5C203}" presName="vert1" presStyleCnt="0"/>
      <dgm:spPr/>
    </dgm:pt>
    <dgm:pt modelId="{1065EAF9-0E08-433F-8A89-43D7C7B5E3AC}" type="pres">
      <dgm:prSet presAssocID="{22F0980A-88FE-473F-9C29-A1B693519866}" presName="thickLine" presStyleLbl="alignNode1" presStyleIdx="3" presStyleCnt="7"/>
      <dgm:spPr/>
    </dgm:pt>
    <dgm:pt modelId="{03EBC4A5-9232-49D9-8086-F4709B09B197}" type="pres">
      <dgm:prSet presAssocID="{22F0980A-88FE-473F-9C29-A1B693519866}" presName="horz1" presStyleCnt="0"/>
      <dgm:spPr/>
    </dgm:pt>
    <dgm:pt modelId="{FCA115F1-9495-4319-AF7B-712FDCC1332D}" type="pres">
      <dgm:prSet presAssocID="{22F0980A-88FE-473F-9C29-A1B693519866}" presName="tx1" presStyleLbl="revTx" presStyleIdx="3" presStyleCnt="7"/>
      <dgm:spPr/>
      <dgm:t>
        <a:bodyPr/>
        <a:lstStyle/>
        <a:p>
          <a:endParaRPr lang="ru-RU"/>
        </a:p>
      </dgm:t>
    </dgm:pt>
    <dgm:pt modelId="{BDFC62D5-393A-4385-A70D-5AD2F3DC9CFD}" type="pres">
      <dgm:prSet presAssocID="{22F0980A-88FE-473F-9C29-A1B693519866}" presName="vert1" presStyleCnt="0"/>
      <dgm:spPr/>
    </dgm:pt>
    <dgm:pt modelId="{90D69545-7158-49CD-B0BE-E2C6D4816D87}" type="pres">
      <dgm:prSet presAssocID="{885E36E9-29A4-409A-A0DD-8EDE78B8F620}" presName="thickLine" presStyleLbl="alignNode1" presStyleIdx="4" presStyleCnt="7"/>
      <dgm:spPr/>
    </dgm:pt>
    <dgm:pt modelId="{51059CA7-3323-4FD8-8CE2-9D371497D8B0}" type="pres">
      <dgm:prSet presAssocID="{885E36E9-29A4-409A-A0DD-8EDE78B8F620}" presName="horz1" presStyleCnt="0"/>
      <dgm:spPr/>
    </dgm:pt>
    <dgm:pt modelId="{937D7261-96E3-49FB-9F8B-8D1B4930D3FA}" type="pres">
      <dgm:prSet presAssocID="{885E36E9-29A4-409A-A0DD-8EDE78B8F620}" presName="tx1" presStyleLbl="revTx" presStyleIdx="4" presStyleCnt="7"/>
      <dgm:spPr/>
      <dgm:t>
        <a:bodyPr/>
        <a:lstStyle/>
        <a:p>
          <a:endParaRPr lang="ru-RU"/>
        </a:p>
      </dgm:t>
    </dgm:pt>
    <dgm:pt modelId="{BC31E025-6AE3-40C8-8E9A-3E8C7880EFE1}" type="pres">
      <dgm:prSet presAssocID="{885E36E9-29A4-409A-A0DD-8EDE78B8F620}" presName="vert1" presStyleCnt="0"/>
      <dgm:spPr/>
    </dgm:pt>
    <dgm:pt modelId="{3A90A5B5-E194-4091-830E-9ED2DACE9702}" type="pres">
      <dgm:prSet presAssocID="{A8EEDDED-D32C-4D47-86AF-8B74FEFDE4F5}" presName="thickLine" presStyleLbl="alignNode1" presStyleIdx="5" presStyleCnt="7"/>
      <dgm:spPr/>
    </dgm:pt>
    <dgm:pt modelId="{0FC1B6D1-18EE-40A0-A8A9-EF5A04268A4F}" type="pres">
      <dgm:prSet presAssocID="{A8EEDDED-D32C-4D47-86AF-8B74FEFDE4F5}" presName="horz1" presStyleCnt="0"/>
      <dgm:spPr/>
    </dgm:pt>
    <dgm:pt modelId="{7A42417D-40F1-4024-B90B-137F9B6E1B47}" type="pres">
      <dgm:prSet presAssocID="{A8EEDDED-D32C-4D47-86AF-8B74FEFDE4F5}" presName="tx1" presStyleLbl="revTx" presStyleIdx="5" presStyleCnt="7"/>
      <dgm:spPr/>
      <dgm:t>
        <a:bodyPr/>
        <a:lstStyle/>
        <a:p>
          <a:endParaRPr lang="ru-RU"/>
        </a:p>
      </dgm:t>
    </dgm:pt>
    <dgm:pt modelId="{31676F90-F7C6-4AB5-9ABC-B20EEACD0A9B}" type="pres">
      <dgm:prSet presAssocID="{A8EEDDED-D32C-4D47-86AF-8B74FEFDE4F5}" presName="vert1" presStyleCnt="0"/>
      <dgm:spPr/>
    </dgm:pt>
    <dgm:pt modelId="{7923ED92-0E84-4893-A1F9-EE210A0E5C93}" type="pres">
      <dgm:prSet presAssocID="{F4793FF3-E9A3-4BA3-AA61-52A6EF4291FC}" presName="thickLine" presStyleLbl="alignNode1" presStyleIdx="6" presStyleCnt="7"/>
      <dgm:spPr/>
    </dgm:pt>
    <dgm:pt modelId="{8EC5AB9C-6DBD-4669-85A9-682ECCAA1EC4}" type="pres">
      <dgm:prSet presAssocID="{F4793FF3-E9A3-4BA3-AA61-52A6EF4291FC}" presName="horz1" presStyleCnt="0"/>
      <dgm:spPr/>
    </dgm:pt>
    <dgm:pt modelId="{E5BB001F-DD81-4F7B-B6CD-C2EB20B23FF6}" type="pres">
      <dgm:prSet presAssocID="{F4793FF3-E9A3-4BA3-AA61-52A6EF4291FC}" presName="tx1" presStyleLbl="revTx" presStyleIdx="6" presStyleCnt="7"/>
      <dgm:spPr/>
      <dgm:t>
        <a:bodyPr/>
        <a:lstStyle/>
        <a:p>
          <a:endParaRPr lang="ru-RU"/>
        </a:p>
      </dgm:t>
    </dgm:pt>
    <dgm:pt modelId="{BB84EA09-AB5D-47FC-A70A-483549A34582}" type="pres">
      <dgm:prSet presAssocID="{F4793FF3-E9A3-4BA3-AA61-52A6EF4291FC}" presName="vert1" presStyleCnt="0"/>
      <dgm:spPr/>
    </dgm:pt>
  </dgm:ptLst>
  <dgm:cxnLst>
    <dgm:cxn modelId="{D6C06663-8C13-4BD4-9200-158E68FD93C8}" type="presOf" srcId="{5D780FFB-0188-403B-92F3-1A630282D01D}" destId="{D11C03BD-AE14-4A49-9242-B41B4DC37475}" srcOrd="0" destOrd="0" presId="urn:microsoft.com/office/officeart/2008/layout/LinedList"/>
    <dgm:cxn modelId="{30D373ED-5DB7-4C9D-ACCD-418B667C53F5}" srcId="{5D780FFB-0188-403B-92F3-1A630282D01D}" destId="{86873DA7-B57E-40F0-9C8A-089B60B5C203}" srcOrd="2" destOrd="0" parTransId="{1FAED39A-4A76-43B7-A38F-705F12DA865A}" sibTransId="{FDCFF7FD-4E5F-4BFE-9DF6-94074C1DE2B5}"/>
    <dgm:cxn modelId="{2015C084-82B1-4E74-9BE1-2A27B6051506}" srcId="{5D780FFB-0188-403B-92F3-1A630282D01D}" destId="{F4793FF3-E9A3-4BA3-AA61-52A6EF4291FC}" srcOrd="6" destOrd="0" parTransId="{0880960A-535A-4579-B011-E8A244E37879}" sibTransId="{721E3EE2-4163-490C-86C0-5A29684FCE92}"/>
    <dgm:cxn modelId="{BF8A7C57-7CA4-4788-BAC2-37DE37EF64B6}" srcId="{5D780FFB-0188-403B-92F3-1A630282D01D}" destId="{007DDF53-4C1D-4F4E-9ED4-48EAC83E53C6}" srcOrd="0" destOrd="0" parTransId="{5565AD57-0E18-4F89-BDED-6E40BB1639E0}" sibTransId="{AD63C1E4-3526-4578-AC93-987A074261D0}"/>
    <dgm:cxn modelId="{00A34AB6-A619-41F5-B98C-B62E314886B4}" srcId="{5D780FFB-0188-403B-92F3-1A630282D01D}" destId="{885E36E9-29A4-409A-A0DD-8EDE78B8F620}" srcOrd="4" destOrd="0" parTransId="{1A09F2A8-21C1-4780-AA7F-B1485F4713DA}" sibTransId="{2B2BA979-1557-4F08-BB4B-A00CDB47CEC5}"/>
    <dgm:cxn modelId="{35F39190-96C2-4088-8306-E90F49925FF1}" type="presOf" srcId="{885E36E9-29A4-409A-A0DD-8EDE78B8F620}" destId="{937D7261-96E3-49FB-9F8B-8D1B4930D3FA}" srcOrd="0" destOrd="0" presId="urn:microsoft.com/office/officeart/2008/layout/LinedList"/>
    <dgm:cxn modelId="{7F1BF43B-AB51-449C-A4AC-9BF6B56A1E6E}" type="presOf" srcId="{86873DA7-B57E-40F0-9C8A-089B60B5C203}" destId="{EE3417E2-0633-425E-BA03-D36CA65350B4}" srcOrd="0" destOrd="0" presId="urn:microsoft.com/office/officeart/2008/layout/LinedList"/>
    <dgm:cxn modelId="{03AFB008-E69F-4378-8A2F-7F7CC44162F8}" type="presOf" srcId="{E35874E3-5905-4DE6-A644-3D4A783DBB85}" destId="{659620AF-319F-4E40-AC28-B3B4D8132CCE}" srcOrd="0" destOrd="0" presId="urn:microsoft.com/office/officeart/2008/layout/LinedList"/>
    <dgm:cxn modelId="{CEFC44F8-E288-4E9B-A530-98CA136466D3}" type="presOf" srcId="{F4793FF3-E9A3-4BA3-AA61-52A6EF4291FC}" destId="{E5BB001F-DD81-4F7B-B6CD-C2EB20B23FF6}" srcOrd="0" destOrd="0" presId="urn:microsoft.com/office/officeart/2008/layout/LinedList"/>
    <dgm:cxn modelId="{F12CAB19-CF0E-403F-ADE3-F00440C82B2D}" srcId="{5D780FFB-0188-403B-92F3-1A630282D01D}" destId="{22F0980A-88FE-473F-9C29-A1B693519866}" srcOrd="3" destOrd="0" parTransId="{CACDA6F0-8B6F-42B5-822C-F51CB07D4290}" sibTransId="{AC965540-DF55-4444-9DF2-60E04545C60A}"/>
    <dgm:cxn modelId="{5D5E1970-348D-4219-B7AA-D0AE2F2B7792}" type="presOf" srcId="{007DDF53-4C1D-4F4E-9ED4-48EAC83E53C6}" destId="{74046D35-D6E2-441D-8BCD-9EA6943C8E90}" srcOrd="0" destOrd="0" presId="urn:microsoft.com/office/officeart/2008/layout/LinedList"/>
    <dgm:cxn modelId="{1218660E-02D1-435D-AA32-6B27707C08B7}" srcId="{5D780FFB-0188-403B-92F3-1A630282D01D}" destId="{A8EEDDED-D32C-4D47-86AF-8B74FEFDE4F5}" srcOrd="5" destOrd="0" parTransId="{F2DEB4D9-6ECB-42EB-A513-4BFA4ADA5C9F}" sibTransId="{623444F3-765F-4748-B1E4-83D6F4662538}"/>
    <dgm:cxn modelId="{E70C4E17-6F24-41A4-9169-03CF79841FED}" type="presOf" srcId="{22F0980A-88FE-473F-9C29-A1B693519866}" destId="{FCA115F1-9495-4319-AF7B-712FDCC1332D}" srcOrd="0" destOrd="0" presId="urn:microsoft.com/office/officeart/2008/layout/LinedList"/>
    <dgm:cxn modelId="{2329D37C-92B9-4295-892A-8E60155281D6}" srcId="{5D780FFB-0188-403B-92F3-1A630282D01D}" destId="{E35874E3-5905-4DE6-A644-3D4A783DBB85}" srcOrd="1" destOrd="0" parTransId="{9E6D9757-91CF-4B3F-BB9F-3CF055474D53}" sibTransId="{8DDFF8D3-1441-46C1-A903-E50DA36D25E4}"/>
    <dgm:cxn modelId="{B8F1CD15-262C-44F9-8023-2CE07BE0B2B4}" type="presOf" srcId="{A8EEDDED-D32C-4D47-86AF-8B74FEFDE4F5}" destId="{7A42417D-40F1-4024-B90B-137F9B6E1B47}" srcOrd="0" destOrd="0" presId="urn:microsoft.com/office/officeart/2008/layout/LinedList"/>
    <dgm:cxn modelId="{2E1A4506-081F-43B8-89AB-CB37165FA796}" type="presParOf" srcId="{D11C03BD-AE14-4A49-9242-B41B4DC37475}" destId="{4AACC761-02F5-42E1-A107-82E7BBB6B118}" srcOrd="0" destOrd="0" presId="urn:microsoft.com/office/officeart/2008/layout/LinedList"/>
    <dgm:cxn modelId="{AF61AEAC-53E0-4848-9608-FC87275A10DF}" type="presParOf" srcId="{D11C03BD-AE14-4A49-9242-B41B4DC37475}" destId="{B3FCD3DD-4638-4537-AFF5-208B591BFD06}" srcOrd="1" destOrd="0" presId="urn:microsoft.com/office/officeart/2008/layout/LinedList"/>
    <dgm:cxn modelId="{66EA3E74-DBBA-45A2-90FC-ABF0C5E294DD}" type="presParOf" srcId="{B3FCD3DD-4638-4537-AFF5-208B591BFD06}" destId="{74046D35-D6E2-441D-8BCD-9EA6943C8E90}" srcOrd="0" destOrd="0" presId="urn:microsoft.com/office/officeart/2008/layout/LinedList"/>
    <dgm:cxn modelId="{167E212F-7351-4987-B8D2-E31F7AD0049D}" type="presParOf" srcId="{B3FCD3DD-4638-4537-AFF5-208B591BFD06}" destId="{E59E4F29-4897-4AF0-A863-F83F1429675A}" srcOrd="1" destOrd="0" presId="urn:microsoft.com/office/officeart/2008/layout/LinedList"/>
    <dgm:cxn modelId="{832170CA-5FFE-42A4-A684-08F04FE4BC00}" type="presParOf" srcId="{D11C03BD-AE14-4A49-9242-B41B4DC37475}" destId="{632AB2D4-EB45-4BBD-B0C8-1AEEF8D36900}" srcOrd="2" destOrd="0" presId="urn:microsoft.com/office/officeart/2008/layout/LinedList"/>
    <dgm:cxn modelId="{D2BFEF78-43BF-4655-96AE-885C023E5079}" type="presParOf" srcId="{D11C03BD-AE14-4A49-9242-B41B4DC37475}" destId="{84C2B78F-686B-404D-BFF9-FB0C03FCA197}" srcOrd="3" destOrd="0" presId="urn:microsoft.com/office/officeart/2008/layout/LinedList"/>
    <dgm:cxn modelId="{C0987DF9-D3D1-466F-8277-A3DFF79369E2}" type="presParOf" srcId="{84C2B78F-686B-404D-BFF9-FB0C03FCA197}" destId="{659620AF-319F-4E40-AC28-B3B4D8132CCE}" srcOrd="0" destOrd="0" presId="urn:microsoft.com/office/officeart/2008/layout/LinedList"/>
    <dgm:cxn modelId="{2135B190-D18F-4327-B9F2-181A395A6E2B}" type="presParOf" srcId="{84C2B78F-686B-404D-BFF9-FB0C03FCA197}" destId="{627C839E-11EB-491B-B7A6-CA21F1180865}" srcOrd="1" destOrd="0" presId="urn:microsoft.com/office/officeart/2008/layout/LinedList"/>
    <dgm:cxn modelId="{DDC1C39C-CC90-4048-9627-7DB66364683D}" type="presParOf" srcId="{D11C03BD-AE14-4A49-9242-B41B4DC37475}" destId="{BC3FB98D-3F0D-43DF-BC61-914545A8E58D}" srcOrd="4" destOrd="0" presId="urn:microsoft.com/office/officeart/2008/layout/LinedList"/>
    <dgm:cxn modelId="{A7CD0DFA-DDD9-44A8-A7A7-80343FE896A1}" type="presParOf" srcId="{D11C03BD-AE14-4A49-9242-B41B4DC37475}" destId="{0358A04B-F7F2-4163-B481-D237FB95A0CE}" srcOrd="5" destOrd="0" presId="urn:microsoft.com/office/officeart/2008/layout/LinedList"/>
    <dgm:cxn modelId="{8CD442DC-7F2B-4DC7-A654-6A16A3D9EFC5}" type="presParOf" srcId="{0358A04B-F7F2-4163-B481-D237FB95A0CE}" destId="{EE3417E2-0633-425E-BA03-D36CA65350B4}" srcOrd="0" destOrd="0" presId="urn:microsoft.com/office/officeart/2008/layout/LinedList"/>
    <dgm:cxn modelId="{ECDD7C0F-D7EC-4E24-8AC2-D2794925B629}" type="presParOf" srcId="{0358A04B-F7F2-4163-B481-D237FB95A0CE}" destId="{C587FF6A-D685-475F-B9DD-EBEAE57C93FD}" srcOrd="1" destOrd="0" presId="urn:microsoft.com/office/officeart/2008/layout/LinedList"/>
    <dgm:cxn modelId="{5AB02F1D-F251-4809-9D68-15BE487F9D65}" type="presParOf" srcId="{D11C03BD-AE14-4A49-9242-B41B4DC37475}" destId="{1065EAF9-0E08-433F-8A89-43D7C7B5E3AC}" srcOrd="6" destOrd="0" presId="urn:microsoft.com/office/officeart/2008/layout/LinedList"/>
    <dgm:cxn modelId="{2E6A2528-5321-49F1-B023-D13541CBE2F3}" type="presParOf" srcId="{D11C03BD-AE14-4A49-9242-B41B4DC37475}" destId="{03EBC4A5-9232-49D9-8086-F4709B09B197}" srcOrd="7" destOrd="0" presId="urn:microsoft.com/office/officeart/2008/layout/LinedList"/>
    <dgm:cxn modelId="{81D19059-3778-4863-B885-1B1A4FF8F091}" type="presParOf" srcId="{03EBC4A5-9232-49D9-8086-F4709B09B197}" destId="{FCA115F1-9495-4319-AF7B-712FDCC1332D}" srcOrd="0" destOrd="0" presId="urn:microsoft.com/office/officeart/2008/layout/LinedList"/>
    <dgm:cxn modelId="{76347A08-C2B6-429C-89C6-E3BF38F3302A}" type="presParOf" srcId="{03EBC4A5-9232-49D9-8086-F4709B09B197}" destId="{BDFC62D5-393A-4385-A70D-5AD2F3DC9CFD}" srcOrd="1" destOrd="0" presId="urn:microsoft.com/office/officeart/2008/layout/LinedList"/>
    <dgm:cxn modelId="{4912F000-22FB-4E5B-B093-307C0221D0C8}" type="presParOf" srcId="{D11C03BD-AE14-4A49-9242-B41B4DC37475}" destId="{90D69545-7158-49CD-B0BE-E2C6D4816D87}" srcOrd="8" destOrd="0" presId="urn:microsoft.com/office/officeart/2008/layout/LinedList"/>
    <dgm:cxn modelId="{252116BA-E533-40A1-B46D-A8F9BD8C6323}" type="presParOf" srcId="{D11C03BD-AE14-4A49-9242-B41B4DC37475}" destId="{51059CA7-3323-4FD8-8CE2-9D371497D8B0}" srcOrd="9" destOrd="0" presId="urn:microsoft.com/office/officeart/2008/layout/LinedList"/>
    <dgm:cxn modelId="{9A0FFFF4-5D13-4F50-B119-95513AB02E89}" type="presParOf" srcId="{51059CA7-3323-4FD8-8CE2-9D371497D8B0}" destId="{937D7261-96E3-49FB-9F8B-8D1B4930D3FA}" srcOrd="0" destOrd="0" presId="urn:microsoft.com/office/officeart/2008/layout/LinedList"/>
    <dgm:cxn modelId="{2BD07488-73BF-48AB-9C78-F1670FD3C817}" type="presParOf" srcId="{51059CA7-3323-4FD8-8CE2-9D371497D8B0}" destId="{BC31E025-6AE3-40C8-8E9A-3E8C7880EFE1}" srcOrd="1" destOrd="0" presId="urn:microsoft.com/office/officeart/2008/layout/LinedList"/>
    <dgm:cxn modelId="{26932144-7AB6-436C-91B5-7C4613C5B69E}" type="presParOf" srcId="{D11C03BD-AE14-4A49-9242-B41B4DC37475}" destId="{3A90A5B5-E194-4091-830E-9ED2DACE9702}" srcOrd="10" destOrd="0" presId="urn:microsoft.com/office/officeart/2008/layout/LinedList"/>
    <dgm:cxn modelId="{5809E8AB-CA2D-422B-AD3F-01C602E625D9}" type="presParOf" srcId="{D11C03BD-AE14-4A49-9242-B41B4DC37475}" destId="{0FC1B6D1-18EE-40A0-A8A9-EF5A04268A4F}" srcOrd="11" destOrd="0" presId="urn:microsoft.com/office/officeart/2008/layout/LinedList"/>
    <dgm:cxn modelId="{F1C4B7E3-B600-4C67-A4B1-A837CC27EA21}" type="presParOf" srcId="{0FC1B6D1-18EE-40A0-A8A9-EF5A04268A4F}" destId="{7A42417D-40F1-4024-B90B-137F9B6E1B47}" srcOrd="0" destOrd="0" presId="urn:microsoft.com/office/officeart/2008/layout/LinedList"/>
    <dgm:cxn modelId="{85600A5C-B212-40FE-84CB-DA3CC5BCC7AB}" type="presParOf" srcId="{0FC1B6D1-18EE-40A0-A8A9-EF5A04268A4F}" destId="{31676F90-F7C6-4AB5-9ABC-B20EEACD0A9B}" srcOrd="1" destOrd="0" presId="urn:microsoft.com/office/officeart/2008/layout/LinedList"/>
    <dgm:cxn modelId="{FBE1FEAD-63E6-4652-9712-1A6D1798424C}" type="presParOf" srcId="{D11C03BD-AE14-4A49-9242-B41B4DC37475}" destId="{7923ED92-0E84-4893-A1F9-EE210A0E5C93}" srcOrd="12" destOrd="0" presId="urn:microsoft.com/office/officeart/2008/layout/LinedList"/>
    <dgm:cxn modelId="{3793ECE3-2615-4F23-9000-B30861B9ADE4}" type="presParOf" srcId="{D11C03BD-AE14-4A49-9242-B41B4DC37475}" destId="{8EC5AB9C-6DBD-4669-85A9-682ECCAA1EC4}" srcOrd="13" destOrd="0" presId="urn:microsoft.com/office/officeart/2008/layout/LinedList"/>
    <dgm:cxn modelId="{C76C0600-41BC-474E-889F-FFED2D1D3B5E}" type="presParOf" srcId="{8EC5AB9C-6DBD-4669-85A9-682ECCAA1EC4}" destId="{E5BB001F-DD81-4F7B-B6CD-C2EB20B23FF6}" srcOrd="0" destOrd="0" presId="urn:microsoft.com/office/officeart/2008/layout/LinedList"/>
    <dgm:cxn modelId="{DA42F622-3146-4184-BCB5-10E9F2CB7F0F}" type="presParOf" srcId="{8EC5AB9C-6DBD-4669-85A9-682ECCAA1EC4}" destId="{BB84EA09-AB5D-47FC-A70A-483549A3458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E4DDD3-9E28-49F2-B63D-D1D8E57FE73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DE058F5-88DB-458D-B10E-85E08BEEDAEC}">
      <dgm:prSet/>
      <dgm:spPr/>
      <dgm:t>
        <a:bodyPr/>
        <a:lstStyle/>
        <a:p>
          <a:r>
            <a:rPr lang="ru-RU"/>
            <a:t>- ребёнок имеет представление о некоторых наиболее ярких представителях живой природы России и планеты, их отличительных признаках, среде обитания, потребностях живой природы, росте и развитии живых существ; свойствах неживой природы, сезонных изменениях в природе, наблюдает за погодой, живыми объектами, имеет сформированный познавательный интерес к природе, осознанно соблюдает правила поведения в природе, знает способы охраны природы, демонстрирует заботливое отношение к ней;</a:t>
          </a:r>
          <a:endParaRPr lang="en-US"/>
        </a:p>
      </dgm:t>
    </dgm:pt>
    <dgm:pt modelId="{E1CD06CE-1FA6-4918-B444-2E4EE8163118}" type="parTrans" cxnId="{DD55F183-4DF8-40B4-8C5A-DF6EFDEFAA00}">
      <dgm:prSet/>
      <dgm:spPr/>
      <dgm:t>
        <a:bodyPr/>
        <a:lstStyle/>
        <a:p>
          <a:endParaRPr lang="en-US"/>
        </a:p>
      </dgm:t>
    </dgm:pt>
    <dgm:pt modelId="{F7011977-8388-44A0-9BD7-264A193EED39}" type="sibTrans" cxnId="{DD55F183-4DF8-40B4-8C5A-DF6EFDEFAA00}">
      <dgm:prSet/>
      <dgm:spPr/>
      <dgm:t>
        <a:bodyPr/>
        <a:lstStyle/>
        <a:p>
          <a:endParaRPr lang="en-US"/>
        </a:p>
      </dgm:t>
    </dgm:pt>
    <dgm:pt modelId="{2F47E542-C9D6-4A7D-94D8-D1988B361ABE}">
      <dgm:prSet/>
      <dgm:spPr/>
      <dgm:t>
        <a:bodyPr/>
        <a:lstStyle/>
        <a:p>
          <a:r>
            <a:rPr lang="ru-RU"/>
            <a:t>- ребёнок владеет разными формами и видами игры, различает условную и реальную ситуации, предлагает и объясняет замысел игры, комбинирует сюжеты на основе реальных, вымышленных событий, выполняет несколько ролей в одной игре, подбирает разные средства для создания игровых образов, согласовывает свои интересы с интересами партнеров по игре, управляет персонажами в режиссерской игре;</a:t>
          </a:r>
          <a:endParaRPr lang="en-US"/>
        </a:p>
      </dgm:t>
    </dgm:pt>
    <dgm:pt modelId="{0ED0A33A-BA42-4034-ADA6-BA7DAC6601BD}" type="parTrans" cxnId="{F1CE51FB-549F-466C-8F2E-E87DDEFA86B9}">
      <dgm:prSet/>
      <dgm:spPr/>
      <dgm:t>
        <a:bodyPr/>
        <a:lstStyle/>
        <a:p>
          <a:endParaRPr lang="en-US"/>
        </a:p>
      </dgm:t>
    </dgm:pt>
    <dgm:pt modelId="{01B1FBF2-B5B2-441A-AFD6-DB3F968BFD63}" type="sibTrans" cxnId="{F1CE51FB-549F-466C-8F2E-E87DDEFA86B9}">
      <dgm:prSet/>
      <dgm:spPr/>
      <dgm:t>
        <a:bodyPr/>
        <a:lstStyle/>
        <a:p>
          <a:endParaRPr lang="en-US"/>
        </a:p>
      </dgm:t>
    </dgm:pt>
    <dgm:pt modelId="{1D2CEA5C-3A26-4C9F-BA20-4040C6E85115}" type="pres">
      <dgm:prSet presAssocID="{24E4DDD3-9E28-49F2-B63D-D1D8E57FE73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29B5D30-256D-44AD-9A8B-67B081D88907}" type="pres">
      <dgm:prSet presAssocID="{3DE058F5-88DB-458D-B10E-85E08BEEDAEC}" presName="hierRoot1" presStyleCnt="0"/>
      <dgm:spPr/>
    </dgm:pt>
    <dgm:pt modelId="{4D42FB0D-124F-4871-A3BF-05C2A88D6B78}" type="pres">
      <dgm:prSet presAssocID="{3DE058F5-88DB-458D-B10E-85E08BEEDAEC}" presName="composite" presStyleCnt="0"/>
      <dgm:spPr/>
    </dgm:pt>
    <dgm:pt modelId="{A06F57BB-D0BE-4940-951E-5A3AA8FBEA16}" type="pres">
      <dgm:prSet presAssocID="{3DE058F5-88DB-458D-B10E-85E08BEEDAEC}" presName="background" presStyleLbl="node0" presStyleIdx="0" presStyleCnt="2"/>
      <dgm:spPr/>
    </dgm:pt>
    <dgm:pt modelId="{A3777CE7-BBFD-4280-9FAD-7E5C854B377F}" type="pres">
      <dgm:prSet presAssocID="{3DE058F5-88DB-458D-B10E-85E08BEEDAEC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660E10-71E8-424C-AAF2-4833E771BFC5}" type="pres">
      <dgm:prSet presAssocID="{3DE058F5-88DB-458D-B10E-85E08BEEDAEC}" presName="hierChild2" presStyleCnt="0"/>
      <dgm:spPr/>
    </dgm:pt>
    <dgm:pt modelId="{544C36D5-3DEE-449F-91F5-C30B69090847}" type="pres">
      <dgm:prSet presAssocID="{2F47E542-C9D6-4A7D-94D8-D1988B361ABE}" presName="hierRoot1" presStyleCnt="0"/>
      <dgm:spPr/>
    </dgm:pt>
    <dgm:pt modelId="{ED07A736-4C56-4198-B43B-2EEDBE249CED}" type="pres">
      <dgm:prSet presAssocID="{2F47E542-C9D6-4A7D-94D8-D1988B361ABE}" presName="composite" presStyleCnt="0"/>
      <dgm:spPr/>
    </dgm:pt>
    <dgm:pt modelId="{9DD17EA9-57E2-4589-916B-7BEFB20583E2}" type="pres">
      <dgm:prSet presAssocID="{2F47E542-C9D6-4A7D-94D8-D1988B361ABE}" presName="background" presStyleLbl="node0" presStyleIdx="1" presStyleCnt="2"/>
      <dgm:spPr/>
    </dgm:pt>
    <dgm:pt modelId="{0E779644-47EA-49D7-8363-441B1DC6CA7B}" type="pres">
      <dgm:prSet presAssocID="{2F47E542-C9D6-4A7D-94D8-D1988B361ABE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A8CECB-52EA-464B-B171-EB86303AB8FB}" type="pres">
      <dgm:prSet presAssocID="{2F47E542-C9D6-4A7D-94D8-D1988B361ABE}" presName="hierChild2" presStyleCnt="0"/>
      <dgm:spPr/>
    </dgm:pt>
  </dgm:ptLst>
  <dgm:cxnLst>
    <dgm:cxn modelId="{A7E7BACE-0E5A-4A71-96AB-DBC1AB86F8A1}" type="presOf" srcId="{24E4DDD3-9E28-49F2-B63D-D1D8E57FE733}" destId="{1D2CEA5C-3A26-4C9F-BA20-4040C6E85115}" srcOrd="0" destOrd="0" presId="urn:microsoft.com/office/officeart/2005/8/layout/hierarchy1"/>
    <dgm:cxn modelId="{F1CE51FB-549F-466C-8F2E-E87DDEFA86B9}" srcId="{24E4DDD3-9E28-49F2-B63D-D1D8E57FE733}" destId="{2F47E542-C9D6-4A7D-94D8-D1988B361ABE}" srcOrd="1" destOrd="0" parTransId="{0ED0A33A-BA42-4034-ADA6-BA7DAC6601BD}" sibTransId="{01B1FBF2-B5B2-441A-AFD6-DB3F968BFD63}"/>
    <dgm:cxn modelId="{DD55F183-4DF8-40B4-8C5A-DF6EFDEFAA00}" srcId="{24E4DDD3-9E28-49F2-B63D-D1D8E57FE733}" destId="{3DE058F5-88DB-458D-B10E-85E08BEEDAEC}" srcOrd="0" destOrd="0" parTransId="{E1CD06CE-1FA6-4918-B444-2E4EE8163118}" sibTransId="{F7011977-8388-44A0-9BD7-264A193EED39}"/>
    <dgm:cxn modelId="{D1D18132-9C8D-48B5-BBDB-DF702FEB1E21}" type="presOf" srcId="{3DE058F5-88DB-458D-B10E-85E08BEEDAEC}" destId="{A3777CE7-BBFD-4280-9FAD-7E5C854B377F}" srcOrd="0" destOrd="0" presId="urn:microsoft.com/office/officeart/2005/8/layout/hierarchy1"/>
    <dgm:cxn modelId="{16F645DB-67B5-452C-9F07-0AD9AFEDF4D9}" type="presOf" srcId="{2F47E542-C9D6-4A7D-94D8-D1988B361ABE}" destId="{0E779644-47EA-49D7-8363-441B1DC6CA7B}" srcOrd="0" destOrd="0" presId="urn:microsoft.com/office/officeart/2005/8/layout/hierarchy1"/>
    <dgm:cxn modelId="{A218B1E0-80A3-460F-90EF-C903889BD2CF}" type="presParOf" srcId="{1D2CEA5C-3A26-4C9F-BA20-4040C6E85115}" destId="{129B5D30-256D-44AD-9A8B-67B081D88907}" srcOrd="0" destOrd="0" presId="urn:microsoft.com/office/officeart/2005/8/layout/hierarchy1"/>
    <dgm:cxn modelId="{D9D3C01F-1CE8-42E0-B1CD-4B85B5490366}" type="presParOf" srcId="{129B5D30-256D-44AD-9A8B-67B081D88907}" destId="{4D42FB0D-124F-4871-A3BF-05C2A88D6B78}" srcOrd="0" destOrd="0" presId="urn:microsoft.com/office/officeart/2005/8/layout/hierarchy1"/>
    <dgm:cxn modelId="{5305A4D2-CFA2-48E1-A64F-F38F303B4B25}" type="presParOf" srcId="{4D42FB0D-124F-4871-A3BF-05C2A88D6B78}" destId="{A06F57BB-D0BE-4940-951E-5A3AA8FBEA16}" srcOrd="0" destOrd="0" presId="urn:microsoft.com/office/officeart/2005/8/layout/hierarchy1"/>
    <dgm:cxn modelId="{CDB8A1A2-1267-47DD-A2C7-886A940CFBE2}" type="presParOf" srcId="{4D42FB0D-124F-4871-A3BF-05C2A88D6B78}" destId="{A3777CE7-BBFD-4280-9FAD-7E5C854B377F}" srcOrd="1" destOrd="0" presId="urn:microsoft.com/office/officeart/2005/8/layout/hierarchy1"/>
    <dgm:cxn modelId="{D7EFFEC8-9C00-4BE8-B546-EDE2332EE1C9}" type="presParOf" srcId="{129B5D30-256D-44AD-9A8B-67B081D88907}" destId="{97660E10-71E8-424C-AAF2-4833E771BFC5}" srcOrd="1" destOrd="0" presId="urn:microsoft.com/office/officeart/2005/8/layout/hierarchy1"/>
    <dgm:cxn modelId="{0875DA6F-7F6D-42BE-B119-5E185FC878F9}" type="presParOf" srcId="{1D2CEA5C-3A26-4C9F-BA20-4040C6E85115}" destId="{544C36D5-3DEE-449F-91F5-C30B69090847}" srcOrd="1" destOrd="0" presId="urn:microsoft.com/office/officeart/2005/8/layout/hierarchy1"/>
    <dgm:cxn modelId="{C462FD3B-D502-4B4F-85C7-745E50B90ABB}" type="presParOf" srcId="{544C36D5-3DEE-449F-91F5-C30B69090847}" destId="{ED07A736-4C56-4198-B43B-2EEDBE249CED}" srcOrd="0" destOrd="0" presId="urn:microsoft.com/office/officeart/2005/8/layout/hierarchy1"/>
    <dgm:cxn modelId="{E9966BC8-B82B-41DD-A5FE-35C567D96829}" type="presParOf" srcId="{ED07A736-4C56-4198-B43B-2EEDBE249CED}" destId="{9DD17EA9-57E2-4589-916B-7BEFB20583E2}" srcOrd="0" destOrd="0" presId="urn:microsoft.com/office/officeart/2005/8/layout/hierarchy1"/>
    <dgm:cxn modelId="{114ADD23-1D80-4CB7-81A9-8C00644901CC}" type="presParOf" srcId="{ED07A736-4C56-4198-B43B-2EEDBE249CED}" destId="{0E779644-47EA-49D7-8363-441B1DC6CA7B}" srcOrd="1" destOrd="0" presId="urn:microsoft.com/office/officeart/2005/8/layout/hierarchy1"/>
    <dgm:cxn modelId="{0D515345-223F-4304-9062-FC04D07E0875}" type="presParOf" srcId="{544C36D5-3DEE-449F-91F5-C30B69090847}" destId="{71A8CECB-52EA-464B-B171-EB86303AB8F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98847B-2DC5-477C-81D9-D9BCB6F1F74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0250A85-A623-4D0C-B934-A8F7842E9239}">
      <dgm:prSet/>
      <dgm:spPr/>
      <dgm:t>
        <a:bodyPr/>
        <a:lstStyle/>
        <a:p>
          <a:pPr algn="ctr"/>
          <a:r>
            <a:rPr lang="ru-RU" dirty="0"/>
            <a:t>- ребёнок самостоятельно выбирает технику и выразительные средства для наиболее точной передачи образа и своего замысла, способен создавать сложные объекты и композиции, преобразовывать и использовать с учётом игровой ситуации;</a:t>
          </a:r>
          <a:endParaRPr lang="en-US" dirty="0"/>
        </a:p>
      </dgm:t>
    </dgm:pt>
    <dgm:pt modelId="{92FAB1AE-2474-4A30-AEEE-CE332EBB2A39}" type="parTrans" cxnId="{5A75D929-FE41-4457-91CC-AD8F72FBDD3D}">
      <dgm:prSet/>
      <dgm:spPr/>
      <dgm:t>
        <a:bodyPr/>
        <a:lstStyle/>
        <a:p>
          <a:endParaRPr lang="en-US"/>
        </a:p>
      </dgm:t>
    </dgm:pt>
    <dgm:pt modelId="{70AAFB66-0020-478B-82CC-52894A3C6E5A}" type="sibTrans" cxnId="{5A75D929-FE41-4457-91CC-AD8F72FBDD3D}">
      <dgm:prSet/>
      <dgm:spPr/>
      <dgm:t>
        <a:bodyPr/>
        <a:lstStyle/>
        <a:p>
          <a:endParaRPr lang="en-US"/>
        </a:p>
      </dgm:t>
    </dgm:pt>
    <dgm:pt modelId="{E48CC5AB-A74F-4F8F-AB10-B05BF0080AE3}">
      <dgm:prSet/>
      <dgm:spPr/>
      <dgm:t>
        <a:bodyPr/>
        <a:lstStyle/>
        <a:p>
          <a:r>
            <a:rPr lang="ru-RU"/>
            <a:t>- ребёнок проявляет интерес к игровому экспериментированию с предметами, к развивающим и познавательным играм, в играх с готовым содержанием и правилами может объяснить содержание и правила игры другим детям, в совместной игре следит за точным выполнением правил всеми участниками;</a:t>
          </a:r>
          <a:endParaRPr lang="en-US"/>
        </a:p>
      </dgm:t>
    </dgm:pt>
    <dgm:pt modelId="{08F91387-1A46-405F-BA42-45225AE63359}" type="parTrans" cxnId="{E4FD80A9-0333-4220-B2FA-C874393A7178}">
      <dgm:prSet/>
      <dgm:spPr/>
      <dgm:t>
        <a:bodyPr/>
        <a:lstStyle/>
        <a:p>
          <a:endParaRPr lang="en-US"/>
        </a:p>
      </dgm:t>
    </dgm:pt>
    <dgm:pt modelId="{E6B6676E-D36F-4B17-91D3-58FAFA0BD6D1}" type="sibTrans" cxnId="{E4FD80A9-0333-4220-B2FA-C874393A7178}">
      <dgm:prSet/>
      <dgm:spPr/>
      <dgm:t>
        <a:bodyPr/>
        <a:lstStyle/>
        <a:p>
          <a:endParaRPr lang="en-US"/>
        </a:p>
      </dgm:t>
    </dgm:pt>
    <dgm:pt modelId="{CCFA0C35-8B6F-4949-9C64-EF2601D50CF7}">
      <dgm:prSet/>
      <dgm:spPr/>
      <dgm:t>
        <a:bodyPr/>
        <a:lstStyle/>
        <a:p>
          <a:r>
            <a:rPr lang="ru-RU"/>
            <a:t>- ребёнок способен планировать свои действия, направленные на достижение конкретной цели; демонстрирует сформированные предпосылки к учебной деятельности и элементы готовности к школьному обучению.</a:t>
          </a:r>
          <a:endParaRPr lang="en-US"/>
        </a:p>
      </dgm:t>
    </dgm:pt>
    <dgm:pt modelId="{94F55720-620D-4F71-9A90-41E76FB301C4}" type="parTrans" cxnId="{758D8B70-FEFE-42FF-81F0-CE9F66D35289}">
      <dgm:prSet/>
      <dgm:spPr/>
      <dgm:t>
        <a:bodyPr/>
        <a:lstStyle/>
        <a:p>
          <a:endParaRPr lang="en-US"/>
        </a:p>
      </dgm:t>
    </dgm:pt>
    <dgm:pt modelId="{888B3BE5-317A-449D-B65B-C1226EF03F1D}" type="sibTrans" cxnId="{758D8B70-FEFE-42FF-81F0-CE9F66D35289}">
      <dgm:prSet/>
      <dgm:spPr/>
      <dgm:t>
        <a:bodyPr/>
        <a:lstStyle/>
        <a:p>
          <a:endParaRPr lang="en-US"/>
        </a:p>
      </dgm:t>
    </dgm:pt>
    <dgm:pt modelId="{C54D46F3-BAA5-4928-97A3-D1240C267E8D}" type="pres">
      <dgm:prSet presAssocID="{2598847B-2DC5-477C-81D9-D9BCB6F1F74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CF0EE04-0485-4F82-A0A8-AA42299172C4}" type="pres">
      <dgm:prSet presAssocID="{00250A85-A623-4D0C-B934-A8F7842E9239}" presName="hierRoot1" presStyleCnt="0"/>
      <dgm:spPr/>
    </dgm:pt>
    <dgm:pt modelId="{4281617B-F69E-4B05-A9C8-A287406D81B3}" type="pres">
      <dgm:prSet presAssocID="{00250A85-A623-4D0C-B934-A8F7842E9239}" presName="composite" presStyleCnt="0"/>
      <dgm:spPr/>
    </dgm:pt>
    <dgm:pt modelId="{A52EA276-9CFB-4CF2-92EB-A7059AEFE983}" type="pres">
      <dgm:prSet presAssocID="{00250A85-A623-4D0C-B934-A8F7842E9239}" presName="background" presStyleLbl="node0" presStyleIdx="0" presStyleCnt="3"/>
      <dgm:spPr/>
    </dgm:pt>
    <dgm:pt modelId="{DC68B1B3-A494-4943-9803-1EAE710E7A05}" type="pres">
      <dgm:prSet presAssocID="{00250A85-A623-4D0C-B934-A8F7842E9239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5DCED2-4BB0-444F-B5D5-18F3EA69BB14}" type="pres">
      <dgm:prSet presAssocID="{00250A85-A623-4D0C-B934-A8F7842E9239}" presName="hierChild2" presStyleCnt="0"/>
      <dgm:spPr/>
    </dgm:pt>
    <dgm:pt modelId="{027C8601-F148-454A-8605-97B118936BFC}" type="pres">
      <dgm:prSet presAssocID="{E48CC5AB-A74F-4F8F-AB10-B05BF0080AE3}" presName="hierRoot1" presStyleCnt="0"/>
      <dgm:spPr/>
    </dgm:pt>
    <dgm:pt modelId="{7B2CA828-7045-4BDE-A3B9-D99ABBD7274B}" type="pres">
      <dgm:prSet presAssocID="{E48CC5AB-A74F-4F8F-AB10-B05BF0080AE3}" presName="composite" presStyleCnt="0"/>
      <dgm:spPr/>
    </dgm:pt>
    <dgm:pt modelId="{63323D0B-C19E-42C9-8CCA-7731C5EF692F}" type="pres">
      <dgm:prSet presAssocID="{E48CC5AB-A74F-4F8F-AB10-B05BF0080AE3}" presName="background" presStyleLbl="node0" presStyleIdx="1" presStyleCnt="3"/>
      <dgm:spPr/>
    </dgm:pt>
    <dgm:pt modelId="{4C242AAD-BC22-4D36-B70F-2CA61F8C1349}" type="pres">
      <dgm:prSet presAssocID="{E48CC5AB-A74F-4F8F-AB10-B05BF0080AE3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C29939-CC49-4F66-AC72-8DE04F530C6E}" type="pres">
      <dgm:prSet presAssocID="{E48CC5AB-A74F-4F8F-AB10-B05BF0080AE3}" presName="hierChild2" presStyleCnt="0"/>
      <dgm:spPr/>
    </dgm:pt>
    <dgm:pt modelId="{B5396836-96A6-483F-ACA9-57CACE4E138D}" type="pres">
      <dgm:prSet presAssocID="{CCFA0C35-8B6F-4949-9C64-EF2601D50CF7}" presName="hierRoot1" presStyleCnt="0"/>
      <dgm:spPr/>
    </dgm:pt>
    <dgm:pt modelId="{495AD3AF-8072-4F09-B69A-9DE6D1CC3395}" type="pres">
      <dgm:prSet presAssocID="{CCFA0C35-8B6F-4949-9C64-EF2601D50CF7}" presName="composite" presStyleCnt="0"/>
      <dgm:spPr/>
    </dgm:pt>
    <dgm:pt modelId="{AF1BAA9C-5561-4693-8ABE-44A4E6413E59}" type="pres">
      <dgm:prSet presAssocID="{CCFA0C35-8B6F-4949-9C64-EF2601D50CF7}" presName="background" presStyleLbl="node0" presStyleIdx="2" presStyleCnt="3"/>
      <dgm:spPr/>
    </dgm:pt>
    <dgm:pt modelId="{102C525D-C89C-4EB2-A201-B49AF8A5014E}" type="pres">
      <dgm:prSet presAssocID="{CCFA0C35-8B6F-4949-9C64-EF2601D50CF7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0B210A-B236-4AC7-8E3D-2FBFA07B7F94}" type="pres">
      <dgm:prSet presAssocID="{CCFA0C35-8B6F-4949-9C64-EF2601D50CF7}" presName="hierChild2" presStyleCnt="0"/>
      <dgm:spPr/>
    </dgm:pt>
  </dgm:ptLst>
  <dgm:cxnLst>
    <dgm:cxn modelId="{E4FD80A9-0333-4220-B2FA-C874393A7178}" srcId="{2598847B-2DC5-477C-81D9-D9BCB6F1F746}" destId="{E48CC5AB-A74F-4F8F-AB10-B05BF0080AE3}" srcOrd="1" destOrd="0" parTransId="{08F91387-1A46-405F-BA42-45225AE63359}" sibTransId="{E6B6676E-D36F-4B17-91D3-58FAFA0BD6D1}"/>
    <dgm:cxn modelId="{CF4F06C2-6A5C-4C0A-B4BC-EBA3B0EAFA9A}" type="presOf" srcId="{E48CC5AB-A74F-4F8F-AB10-B05BF0080AE3}" destId="{4C242AAD-BC22-4D36-B70F-2CA61F8C1349}" srcOrd="0" destOrd="0" presId="urn:microsoft.com/office/officeart/2005/8/layout/hierarchy1"/>
    <dgm:cxn modelId="{758D8B70-FEFE-42FF-81F0-CE9F66D35289}" srcId="{2598847B-2DC5-477C-81D9-D9BCB6F1F746}" destId="{CCFA0C35-8B6F-4949-9C64-EF2601D50CF7}" srcOrd="2" destOrd="0" parTransId="{94F55720-620D-4F71-9A90-41E76FB301C4}" sibTransId="{888B3BE5-317A-449D-B65B-C1226EF03F1D}"/>
    <dgm:cxn modelId="{1D844090-76A9-4432-959D-C84DBA8F36CE}" type="presOf" srcId="{00250A85-A623-4D0C-B934-A8F7842E9239}" destId="{DC68B1B3-A494-4943-9803-1EAE710E7A05}" srcOrd="0" destOrd="0" presId="urn:microsoft.com/office/officeart/2005/8/layout/hierarchy1"/>
    <dgm:cxn modelId="{9D5B23A3-6A30-46BD-8BDF-3E80CDC95C6E}" type="presOf" srcId="{2598847B-2DC5-477C-81D9-D9BCB6F1F746}" destId="{C54D46F3-BAA5-4928-97A3-D1240C267E8D}" srcOrd="0" destOrd="0" presId="urn:microsoft.com/office/officeart/2005/8/layout/hierarchy1"/>
    <dgm:cxn modelId="{B6AF6D72-E2A9-4311-AB19-EC28EEB865F6}" type="presOf" srcId="{CCFA0C35-8B6F-4949-9C64-EF2601D50CF7}" destId="{102C525D-C89C-4EB2-A201-B49AF8A5014E}" srcOrd="0" destOrd="0" presId="urn:microsoft.com/office/officeart/2005/8/layout/hierarchy1"/>
    <dgm:cxn modelId="{5A75D929-FE41-4457-91CC-AD8F72FBDD3D}" srcId="{2598847B-2DC5-477C-81D9-D9BCB6F1F746}" destId="{00250A85-A623-4D0C-B934-A8F7842E9239}" srcOrd="0" destOrd="0" parTransId="{92FAB1AE-2474-4A30-AEEE-CE332EBB2A39}" sibTransId="{70AAFB66-0020-478B-82CC-52894A3C6E5A}"/>
    <dgm:cxn modelId="{CDB49776-FB62-454D-85E5-77A64D3EA727}" type="presParOf" srcId="{C54D46F3-BAA5-4928-97A3-D1240C267E8D}" destId="{6CF0EE04-0485-4F82-A0A8-AA42299172C4}" srcOrd="0" destOrd="0" presId="urn:microsoft.com/office/officeart/2005/8/layout/hierarchy1"/>
    <dgm:cxn modelId="{6F363D74-1EA4-4943-AFAB-66959C5AA3B2}" type="presParOf" srcId="{6CF0EE04-0485-4F82-A0A8-AA42299172C4}" destId="{4281617B-F69E-4B05-A9C8-A287406D81B3}" srcOrd="0" destOrd="0" presId="urn:microsoft.com/office/officeart/2005/8/layout/hierarchy1"/>
    <dgm:cxn modelId="{6D0D158B-42E0-4A9F-8CFE-B7C7264967C2}" type="presParOf" srcId="{4281617B-F69E-4B05-A9C8-A287406D81B3}" destId="{A52EA276-9CFB-4CF2-92EB-A7059AEFE983}" srcOrd="0" destOrd="0" presId="urn:microsoft.com/office/officeart/2005/8/layout/hierarchy1"/>
    <dgm:cxn modelId="{79C90A9A-CD1D-4C3A-81C4-E92A7DBA948E}" type="presParOf" srcId="{4281617B-F69E-4B05-A9C8-A287406D81B3}" destId="{DC68B1B3-A494-4943-9803-1EAE710E7A05}" srcOrd="1" destOrd="0" presId="urn:microsoft.com/office/officeart/2005/8/layout/hierarchy1"/>
    <dgm:cxn modelId="{06DC7BAC-4DB5-402B-B291-4E6F62793183}" type="presParOf" srcId="{6CF0EE04-0485-4F82-A0A8-AA42299172C4}" destId="{F15DCED2-4BB0-444F-B5D5-18F3EA69BB14}" srcOrd="1" destOrd="0" presId="urn:microsoft.com/office/officeart/2005/8/layout/hierarchy1"/>
    <dgm:cxn modelId="{21ADE251-8B43-4C89-BE6F-777F6262A3B7}" type="presParOf" srcId="{C54D46F3-BAA5-4928-97A3-D1240C267E8D}" destId="{027C8601-F148-454A-8605-97B118936BFC}" srcOrd="1" destOrd="0" presId="urn:microsoft.com/office/officeart/2005/8/layout/hierarchy1"/>
    <dgm:cxn modelId="{32582D11-D72A-40A9-9864-750C8BB0FD41}" type="presParOf" srcId="{027C8601-F148-454A-8605-97B118936BFC}" destId="{7B2CA828-7045-4BDE-A3B9-D99ABBD7274B}" srcOrd="0" destOrd="0" presId="urn:microsoft.com/office/officeart/2005/8/layout/hierarchy1"/>
    <dgm:cxn modelId="{A3045E8D-E869-4976-B9DF-8F768256AFE0}" type="presParOf" srcId="{7B2CA828-7045-4BDE-A3B9-D99ABBD7274B}" destId="{63323D0B-C19E-42C9-8CCA-7731C5EF692F}" srcOrd="0" destOrd="0" presId="urn:microsoft.com/office/officeart/2005/8/layout/hierarchy1"/>
    <dgm:cxn modelId="{722773BF-3CD0-4DE6-A61C-4064C164C243}" type="presParOf" srcId="{7B2CA828-7045-4BDE-A3B9-D99ABBD7274B}" destId="{4C242AAD-BC22-4D36-B70F-2CA61F8C1349}" srcOrd="1" destOrd="0" presId="urn:microsoft.com/office/officeart/2005/8/layout/hierarchy1"/>
    <dgm:cxn modelId="{FE6B7E87-33CD-4AF6-B653-59BDB83C6D90}" type="presParOf" srcId="{027C8601-F148-454A-8605-97B118936BFC}" destId="{83C29939-CC49-4F66-AC72-8DE04F530C6E}" srcOrd="1" destOrd="0" presId="urn:microsoft.com/office/officeart/2005/8/layout/hierarchy1"/>
    <dgm:cxn modelId="{63BB8449-B678-4814-84DD-7059A4D19F9C}" type="presParOf" srcId="{C54D46F3-BAA5-4928-97A3-D1240C267E8D}" destId="{B5396836-96A6-483F-ACA9-57CACE4E138D}" srcOrd="2" destOrd="0" presId="urn:microsoft.com/office/officeart/2005/8/layout/hierarchy1"/>
    <dgm:cxn modelId="{A1D92B51-8CF2-49BD-BB3F-30D497884D7B}" type="presParOf" srcId="{B5396836-96A6-483F-ACA9-57CACE4E138D}" destId="{495AD3AF-8072-4F09-B69A-9DE6D1CC3395}" srcOrd="0" destOrd="0" presId="urn:microsoft.com/office/officeart/2005/8/layout/hierarchy1"/>
    <dgm:cxn modelId="{C9A3C78E-3FA9-45B8-88D6-09305D83138B}" type="presParOf" srcId="{495AD3AF-8072-4F09-B69A-9DE6D1CC3395}" destId="{AF1BAA9C-5561-4693-8ABE-44A4E6413E59}" srcOrd="0" destOrd="0" presId="urn:microsoft.com/office/officeart/2005/8/layout/hierarchy1"/>
    <dgm:cxn modelId="{12283DDD-BF36-4E4E-A39F-80C6FC8C1BD6}" type="presParOf" srcId="{495AD3AF-8072-4F09-B69A-9DE6D1CC3395}" destId="{102C525D-C89C-4EB2-A201-B49AF8A5014E}" srcOrd="1" destOrd="0" presId="urn:microsoft.com/office/officeart/2005/8/layout/hierarchy1"/>
    <dgm:cxn modelId="{69855698-6F97-4580-AA76-BD0CF2B1ACE6}" type="presParOf" srcId="{B5396836-96A6-483F-ACA9-57CACE4E138D}" destId="{F80B210A-B236-4AC7-8E3D-2FBFA07B7F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C5738B-571D-4BA1-99E6-CB5E7D55A11B}">
      <dsp:nvSpPr>
        <dsp:cNvPr id="0" name=""/>
        <dsp:cNvSpPr/>
      </dsp:nvSpPr>
      <dsp:spPr>
        <a:xfrm>
          <a:off x="1087986" y="610398"/>
          <a:ext cx="869327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969E91-1D50-4CBC-9333-61CD24C7178D}">
      <dsp:nvSpPr>
        <dsp:cNvPr id="0" name=""/>
        <dsp:cNvSpPr/>
      </dsp:nvSpPr>
      <dsp:spPr>
        <a:xfrm>
          <a:off x="2009473" y="537411"/>
          <a:ext cx="99972" cy="18777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1AED67-E22A-4A83-8C7F-085B20BA25C1}">
      <dsp:nvSpPr>
        <dsp:cNvPr id="0" name=""/>
        <dsp:cNvSpPr/>
      </dsp:nvSpPr>
      <dsp:spPr>
        <a:xfrm>
          <a:off x="519259" y="1042"/>
          <a:ext cx="877593" cy="877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55" tIns="34055" rIns="34055" bIns="3405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>
              <a:solidFill>
                <a:srgbClr val="0070C0"/>
              </a:solidFill>
            </a:rPr>
            <a:t>1</a:t>
          </a:r>
          <a:endParaRPr lang="en-US" sz="4100" kern="1200" dirty="0">
            <a:solidFill>
              <a:srgbClr val="0070C0"/>
            </a:solidFill>
          </a:endParaRPr>
        </a:p>
      </dsp:txBody>
      <dsp:txXfrm>
        <a:off x="647780" y="129563"/>
        <a:ext cx="620551" cy="620551"/>
      </dsp:txXfrm>
    </dsp:sp>
    <dsp:sp modelId="{718213F8-8F02-4249-BCF2-D8A08B66295F}">
      <dsp:nvSpPr>
        <dsp:cNvPr id="0" name=""/>
        <dsp:cNvSpPr/>
      </dsp:nvSpPr>
      <dsp:spPr>
        <a:xfrm>
          <a:off x="1326" y="1214831"/>
          <a:ext cx="1955986" cy="2641275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290" tIns="165100" rIns="154290" bIns="16510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деятельностный подход, предполагающий развитие </a:t>
          </a:r>
          <a:r>
            <a:rPr lang="ru-RU" sz="1200" kern="1200" dirty="0" err="1"/>
            <a:t>ребенка</a:t>
          </a:r>
          <a:r>
            <a:rPr lang="ru-RU" sz="1200" kern="1200" dirty="0"/>
            <a:t> в деятельности, включающей такие компоненты как </a:t>
          </a:r>
          <a:r>
            <a:rPr lang="ru-RU" sz="1200" kern="1200" dirty="0" err="1"/>
            <a:t>самоцелеполагание</a:t>
          </a:r>
          <a:r>
            <a:rPr lang="ru-RU" sz="1200" kern="1200" dirty="0"/>
            <a:t>, </a:t>
          </a:r>
          <a:r>
            <a:rPr lang="ru-RU" sz="1200" kern="1200" dirty="0" err="1"/>
            <a:t>самопланирование</a:t>
          </a:r>
          <a:r>
            <a:rPr lang="ru-RU" sz="1200" kern="1200" dirty="0"/>
            <a:t>, самоорганизация, самооценка, самоанализ;</a:t>
          </a:r>
          <a:endParaRPr lang="en-US" sz="1200" kern="1200" dirty="0"/>
        </a:p>
      </dsp:txBody>
      <dsp:txXfrm>
        <a:off x="1326" y="1606028"/>
        <a:ext cx="1955986" cy="2250078"/>
      </dsp:txXfrm>
    </dsp:sp>
    <dsp:sp modelId="{8D7CB8B5-172B-478C-8A09-D6DC2C6473EC}">
      <dsp:nvSpPr>
        <dsp:cNvPr id="0" name=""/>
        <dsp:cNvSpPr/>
      </dsp:nvSpPr>
      <dsp:spPr>
        <a:xfrm>
          <a:off x="2174645" y="610398"/>
          <a:ext cx="1955986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580A5-BCE1-4935-A643-6E466BCD2653}">
      <dsp:nvSpPr>
        <dsp:cNvPr id="0" name=""/>
        <dsp:cNvSpPr/>
      </dsp:nvSpPr>
      <dsp:spPr>
        <a:xfrm>
          <a:off x="4182792" y="537411"/>
          <a:ext cx="99972" cy="18777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CA794-C11D-4D20-93D6-5687BBAB17CD}">
      <dsp:nvSpPr>
        <dsp:cNvPr id="0" name=""/>
        <dsp:cNvSpPr/>
      </dsp:nvSpPr>
      <dsp:spPr>
        <a:xfrm>
          <a:off x="2724479" y="1042"/>
          <a:ext cx="877593" cy="877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55" tIns="34055" rIns="34055" bIns="3405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>
              <a:solidFill>
                <a:srgbClr val="0070C0"/>
              </a:solidFill>
            </a:rPr>
            <a:t>2</a:t>
          </a:r>
          <a:endParaRPr lang="en-US" sz="4100" kern="1200" dirty="0">
            <a:solidFill>
              <a:srgbClr val="0070C0"/>
            </a:solidFill>
          </a:endParaRPr>
        </a:p>
      </dsp:txBody>
      <dsp:txXfrm>
        <a:off x="2853000" y="129563"/>
        <a:ext cx="620551" cy="620551"/>
      </dsp:txXfrm>
    </dsp:sp>
    <dsp:sp modelId="{4449D3B6-DF07-4BDF-801E-BAA7B0169FD1}">
      <dsp:nvSpPr>
        <dsp:cNvPr id="0" name=""/>
        <dsp:cNvSpPr/>
      </dsp:nvSpPr>
      <dsp:spPr>
        <a:xfrm>
          <a:off x="2174645" y="1214831"/>
          <a:ext cx="1955986" cy="2641275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290" tIns="165100" rIns="154290" bIns="16510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интегративный подход, ориентирующий на интеграцию процессов обучения, воспитания и развития в целостный образовательный процесс в интересах развития </a:t>
          </a:r>
          <a:r>
            <a:rPr lang="ru-RU" sz="1200" kern="1200" dirty="0" err="1"/>
            <a:t>ребенка</a:t>
          </a:r>
          <a:r>
            <a:rPr lang="ru-RU" sz="1200" kern="1200" dirty="0"/>
            <a:t>;</a:t>
          </a:r>
          <a:endParaRPr lang="en-US" sz="1200" kern="1200" dirty="0"/>
        </a:p>
      </dsp:txBody>
      <dsp:txXfrm>
        <a:off x="2174645" y="1606028"/>
        <a:ext cx="1955986" cy="2250078"/>
      </dsp:txXfrm>
    </dsp:sp>
    <dsp:sp modelId="{9363D6DC-CF65-417C-BFA9-719B0E39EAA6}">
      <dsp:nvSpPr>
        <dsp:cNvPr id="0" name=""/>
        <dsp:cNvSpPr/>
      </dsp:nvSpPr>
      <dsp:spPr>
        <a:xfrm>
          <a:off x="4347964" y="610398"/>
          <a:ext cx="1955986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AD44E-1807-4603-BE41-833B84D01CF3}">
      <dsp:nvSpPr>
        <dsp:cNvPr id="0" name=""/>
        <dsp:cNvSpPr/>
      </dsp:nvSpPr>
      <dsp:spPr>
        <a:xfrm>
          <a:off x="6356111" y="537411"/>
          <a:ext cx="99972" cy="18777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40651-222A-4E0A-B258-8C1A35B5FA30}">
      <dsp:nvSpPr>
        <dsp:cNvPr id="0" name=""/>
        <dsp:cNvSpPr/>
      </dsp:nvSpPr>
      <dsp:spPr>
        <a:xfrm>
          <a:off x="4819007" y="1042"/>
          <a:ext cx="877593" cy="877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55" tIns="34055" rIns="34055" bIns="3405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>
              <a:solidFill>
                <a:srgbClr val="0070C0"/>
              </a:solidFill>
            </a:rPr>
            <a:t>3</a:t>
          </a:r>
        </a:p>
      </dsp:txBody>
      <dsp:txXfrm>
        <a:off x="4947528" y="129563"/>
        <a:ext cx="620551" cy="620551"/>
      </dsp:txXfrm>
    </dsp:sp>
    <dsp:sp modelId="{C3029919-2AEB-4393-9867-F36B3FCC7DEF}">
      <dsp:nvSpPr>
        <dsp:cNvPr id="0" name=""/>
        <dsp:cNvSpPr/>
      </dsp:nvSpPr>
      <dsp:spPr>
        <a:xfrm>
          <a:off x="4347964" y="1214831"/>
          <a:ext cx="1955986" cy="2641275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290" tIns="165100" rIns="154290" bIns="16510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индивидуальный подход, предписывающий гибкое использование педагогами различных средств, форм и методов по отношению к каждому </a:t>
          </a:r>
          <a:r>
            <a:rPr lang="ru-RU" sz="1200" kern="1200" dirty="0" err="1"/>
            <a:t>ребенку</a:t>
          </a:r>
          <a:r>
            <a:rPr lang="ru-RU" sz="1200" kern="1200" dirty="0"/>
            <a:t>;</a:t>
          </a:r>
          <a:endParaRPr lang="en-US" sz="1200" kern="1200" dirty="0"/>
        </a:p>
      </dsp:txBody>
      <dsp:txXfrm>
        <a:off x="4347964" y="1606028"/>
        <a:ext cx="1955986" cy="2250078"/>
      </dsp:txXfrm>
    </dsp:sp>
    <dsp:sp modelId="{831152D4-ED38-452D-AA71-7C630CCFC3F5}">
      <dsp:nvSpPr>
        <dsp:cNvPr id="0" name=""/>
        <dsp:cNvSpPr/>
      </dsp:nvSpPr>
      <dsp:spPr>
        <a:xfrm>
          <a:off x="6521283" y="610398"/>
          <a:ext cx="1955986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E9F557-7C9E-402A-967D-6CD648D7C2DA}">
      <dsp:nvSpPr>
        <dsp:cNvPr id="0" name=""/>
        <dsp:cNvSpPr/>
      </dsp:nvSpPr>
      <dsp:spPr>
        <a:xfrm>
          <a:off x="8529430" y="537411"/>
          <a:ext cx="99972" cy="18777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6B2F2E-CED5-441C-982D-CBDF0480AC8B}">
      <dsp:nvSpPr>
        <dsp:cNvPr id="0" name=""/>
        <dsp:cNvSpPr/>
      </dsp:nvSpPr>
      <dsp:spPr>
        <a:xfrm>
          <a:off x="7049852" y="1042"/>
          <a:ext cx="877593" cy="877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55" tIns="34055" rIns="34055" bIns="3405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>
              <a:solidFill>
                <a:srgbClr val="0070C0"/>
              </a:solidFill>
            </a:rPr>
            <a:t>4</a:t>
          </a:r>
        </a:p>
      </dsp:txBody>
      <dsp:txXfrm>
        <a:off x="7178373" y="129563"/>
        <a:ext cx="620551" cy="620551"/>
      </dsp:txXfrm>
    </dsp:sp>
    <dsp:sp modelId="{292F5DCE-CBA1-4515-A2D8-D66689E4C38A}">
      <dsp:nvSpPr>
        <dsp:cNvPr id="0" name=""/>
        <dsp:cNvSpPr/>
      </dsp:nvSpPr>
      <dsp:spPr>
        <a:xfrm>
          <a:off x="6521283" y="1034549"/>
          <a:ext cx="1955986" cy="332328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290" tIns="165100" rIns="154290" bIns="16510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личностно-ориентированный подход, который предусматривает организацию образовательного процесса на основе признания уникальности личности </a:t>
          </a:r>
          <a:r>
            <a:rPr lang="ru-RU" sz="1200" kern="1200" dirty="0" err="1"/>
            <a:t>ребенка</a:t>
          </a:r>
          <a:r>
            <a:rPr lang="ru-RU" sz="1200" kern="1200" dirty="0"/>
            <a:t> и создания условий для </a:t>
          </a:r>
          <a:r>
            <a:rPr lang="ru-RU" sz="1200" kern="1200" dirty="0" err="1"/>
            <a:t>ее</a:t>
          </a:r>
          <a:r>
            <a:rPr lang="ru-RU" sz="1200" kern="1200" dirty="0"/>
            <a:t> развития на основе изучения задатков, способностей, интересов, склонностей;</a:t>
          </a:r>
          <a:endParaRPr lang="en-US" sz="1200" kern="1200" dirty="0"/>
        </a:p>
      </dsp:txBody>
      <dsp:txXfrm>
        <a:off x="6521283" y="1425746"/>
        <a:ext cx="1955986" cy="2932083"/>
      </dsp:txXfrm>
    </dsp:sp>
    <dsp:sp modelId="{D238044B-57CC-4564-96CC-6A5BAACF5226}">
      <dsp:nvSpPr>
        <dsp:cNvPr id="0" name=""/>
        <dsp:cNvSpPr/>
      </dsp:nvSpPr>
      <dsp:spPr>
        <a:xfrm>
          <a:off x="8694602" y="610398"/>
          <a:ext cx="977993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D60E9-E62C-429C-AC8A-BEA5987DACC0}">
      <dsp:nvSpPr>
        <dsp:cNvPr id="0" name=""/>
        <dsp:cNvSpPr/>
      </dsp:nvSpPr>
      <dsp:spPr>
        <a:xfrm>
          <a:off x="9255063" y="1042"/>
          <a:ext cx="877593" cy="877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55" tIns="34055" rIns="34055" bIns="3405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>
              <a:solidFill>
                <a:srgbClr val="0070C0"/>
              </a:solidFill>
            </a:rPr>
            <a:t>5</a:t>
          </a:r>
        </a:p>
      </dsp:txBody>
      <dsp:txXfrm>
        <a:off x="9383584" y="129563"/>
        <a:ext cx="620551" cy="620551"/>
      </dsp:txXfrm>
    </dsp:sp>
    <dsp:sp modelId="{04AA50F8-4964-46E6-B22A-9D5C0A4DD267}">
      <dsp:nvSpPr>
        <dsp:cNvPr id="0" name=""/>
        <dsp:cNvSpPr/>
      </dsp:nvSpPr>
      <dsp:spPr>
        <a:xfrm>
          <a:off x="8694602" y="1214831"/>
          <a:ext cx="1955986" cy="2641275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290" tIns="165100" rIns="154290" bIns="16510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- cредовый подход, ориентирующий на использование возможностей внутренней и внешней среды образовательной организации в воспитании и развитии личности ребенка.</a:t>
          </a:r>
          <a:endParaRPr lang="en-US" sz="1200" kern="1200"/>
        </a:p>
      </dsp:txBody>
      <dsp:txXfrm>
        <a:off x="8694602" y="1606028"/>
        <a:ext cx="1955986" cy="22500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6F685-283C-4B2A-AE20-A42FEAB55354}">
      <dsp:nvSpPr>
        <dsp:cNvPr id="0" name=""/>
        <dsp:cNvSpPr/>
      </dsp:nvSpPr>
      <dsp:spPr>
        <a:xfrm>
          <a:off x="0" y="35800"/>
          <a:ext cx="11328219" cy="9506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Задачи </a:t>
          </a:r>
          <a:r>
            <a:rPr lang="ru-RU" sz="2500" kern="1200" dirty="0" smtClean="0"/>
            <a:t>программы «Веселый рюкзачок»</a:t>
          </a:r>
          <a:endParaRPr lang="en-US" sz="2500" kern="1200" dirty="0"/>
        </a:p>
      </dsp:txBody>
      <dsp:txXfrm>
        <a:off x="46406" y="82206"/>
        <a:ext cx="11235407" cy="857813"/>
      </dsp:txXfrm>
    </dsp:sp>
    <dsp:sp modelId="{53C04808-9E76-4397-AB26-F0B0D678E600}">
      <dsp:nvSpPr>
        <dsp:cNvPr id="0" name=""/>
        <dsp:cNvSpPr/>
      </dsp:nvSpPr>
      <dsp:spPr>
        <a:xfrm>
          <a:off x="0" y="1058425"/>
          <a:ext cx="11328219" cy="9506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•	</a:t>
          </a:r>
          <a:r>
            <a:rPr lang="ru-RU" sz="2500" b="0" i="0" kern="1200" dirty="0" smtClean="0"/>
            <a:t>целостное развитие личности средствами рекреационного, эколого-оздоровительного, краеведческого туризма</a:t>
          </a:r>
          <a:endParaRPr lang="en-US" sz="2500" kern="1200" dirty="0"/>
        </a:p>
      </dsp:txBody>
      <dsp:txXfrm>
        <a:off x="46406" y="1104831"/>
        <a:ext cx="11235407" cy="857813"/>
      </dsp:txXfrm>
    </dsp:sp>
    <dsp:sp modelId="{E2101E30-5C64-49E3-937E-F6F1774565C3}">
      <dsp:nvSpPr>
        <dsp:cNvPr id="0" name=""/>
        <dsp:cNvSpPr/>
      </dsp:nvSpPr>
      <dsp:spPr>
        <a:xfrm>
          <a:off x="0" y="2081050"/>
          <a:ext cx="11328219" cy="9506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•	</a:t>
          </a:r>
          <a:r>
            <a:rPr lang="ru-RU" sz="2500" b="0" i="0" kern="1200" dirty="0" smtClean="0"/>
            <a:t>формирование мотивации к самостоятельной двигательной и эколого-познавательной деятельности;</a:t>
          </a:r>
          <a:endParaRPr lang="en-US" sz="2500" kern="1200" dirty="0"/>
        </a:p>
      </dsp:txBody>
      <dsp:txXfrm>
        <a:off x="46406" y="2127456"/>
        <a:ext cx="11235407" cy="857813"/>
      </dsp:txXfrm>
    </dsp:sp>
    <dsp:sp modelId="{722851D9-D1F7-4FFD-931A-D8328D61858A}">
      <dsp:nvSpPr>
        <dsp:cNvPr id="0" name=""/>
        <dsp:cNvSpPr/>
      </dsp:nvSpPr>
      <dsp:spPr>
        <a:xfrm>
          <a:off x="0" y="3103675"/>
          <a:ext cx="11328219" cy="9506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•	</a:t>
          </a:r>
          <a:r>
            <a:rPr lang="ru-RU" sz="2500" b="0" i="0" kern="1200" dirty="0" smtClean="0"/>
            <a:t>освоение детьми ценностей общества, природы, здоровья, физической культуры. </a:t>
          </a:r>
          <a:endParaRPr lang="en-US" sz="2500" kern="1200" dirty="0"/>
        </a:p>
      </dsp:txBody>
      <dsp:txXfrm>
        <a:off x="46406" y="3150081"/>
        <a:ext cx="11235407" cy="85781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6F685-283C-4B2A-AE20-A42FEAB55354}">
      <dsp:nvSpPr>
        <dsp:cNvPr id="0" name=""/>
        <dsp:cNvSpPr/>
      </dsp:nvSpPr>
      <dsp:spPr>
        <a:xfrm>
          <a:off x="0" y="518020"/>
          <a:ext cx="11328219" cy="722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i="0" kern="1200" dirty="0" smtClean="0"/>
            <a:t>Ребёнок приобретает хорошую физическую форму, повышается индекс здоровья детей. </a:t>
          </a:r>
          <a:endParaRPr lang="en-US" sz="1900" kern="1200" dirty="0"/>
        </a:p>
      </dsp:txBody>
      <dsp:txXfrm>
        <a:off x="35268" y="553288"/>
        <a:ext cx="11257683" cy="651938"/>
      </dsp:txXfrm>
    </dsp:sp>
    <dsp:sp modelId="{53C04808-9E76-4397-AB26-F0B0D678E600}">
      <dsp:nvSpPr>
        <dsp:cNvPr id="0" name=""/>
        <dsp:cNvSpPr/>
      </dsp:nvSpPr>
      <dsp:spPr>
        <a:xfrm>
          <a:off x="0" y="1295215"/>
          <a:ext cx="11328219" cy="722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i="0" kern="1200" dirty="0" smtClean="0"/>
            <a:t>Ребёнок не испытывает тревожности по отношению к природе, проявляет любознательность, задаёт вопросы взрослым и сверстникам, интересуется причинно-следственными связями.</a:t>
          </a:r>
          <a:endParaRPr lang="en-US" sz="1900" kern="1200" dirty="0"/>
        </a:p>
      </dsp:txBody>
      <dsp:txXfrm>
        <a:off x="35268" y="1330483"/>
        <a:ext cx="11257683" cy="651938"/>
      </dsp:txXfrm>
    </dsp:sp>
    <dsp:sp modelId="{E2101E30-5C64-49E3-937E-F6F1774565C3}">
      <dsp:nvSpPr>
        <dsp:cNvPr id="0" name=""/>
        <dsp:cNvSpPr/>
      </dsp:nvSpPr>
      <dsp:spPr>
        <a:xfrm>
          <a:off x="0" y="2072410"/>
          <a:ext cx="11328219" cy="722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i="0" kern="1200" dirty="0" smtClean="0"/>
            <a:t>Ребёнок находится в гармонии с собой и с другими людьми, обретает социальную уверенность, способен договариваться, учитывать интересы и чувства других.</a:t>
          </a:r>
          <a:endParaRPr lang="en-US" sz="1900" kern="1200" dirty="0"/>
        </a:p>
      </dsp:txBody>
      <dsp:txXfrm>
        <a:off x="35268" y="2107678"/>
        <a:ext cx="11257683" cy="651938"/>
      </dsp:txXfrm>
    </dsp:sp>
    <dsp:sp modelId="{722851D9-D1F7-4FFD-931A-D8328D61858A}">
      <dsp:nvSpPr>
        <dsp:cNvPr id="0" name=""/>
        <dsp:cNvSpPr/>
      </dsp:nvSpPr>
      <dsp:spPr>
        <a:xfrm>
          <a:off x="0" y="2849605"/>
          <a:ext cx="11328219" cy="722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i="0" kern="1200" dirty="0" smtClean="0"/>
            <a:t>Ребёнок овладевает нормативным поведением в разных формах туристской деятельности, подчиняется необходимым на туристической прогулке правилам.</a:t>
          </a:r>
          <a:endParaRPr lang="en-US" sz="1900" kern="1200" dirty="0"/>
        </a:p>
      </dsp:txBody>
      <dsp:txXfrm>
        <a:off x="35268" y="2884873"/>
        <a:ext cx="11257683" cy="65193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6F685-283C-4B2A-AE20-A42FEAB55354}">
      <dsp:nvSpPr>
        <dsp:cNvPr id="0" name=""/>
        <dsp:cNvSpPr/>
      </dsp:nvSpPr>
      <dsp:spPr>
        <a:xfrm>
          <a:off x="0" y="59715"/>
          <a:ext cx="11328219" cy="9537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/>
            <a:t>Задачи </a:t>
          </a:r>
          <a:r>
            <a:rPr lang="ru-RU" sz="2800" b="1" kern="1200" dirty="0" smtClean="0"/>
            <a:t>программы «С чистым сердцем»</a:t>
          </a:r>
          <a:endParaRPr lang="en-US" sz="2800" b="1" kern="1200" dirty="0"/>
        </a:p>
      </dsp:txBody>
      <dsp:txXfrm>
        <a:off x="46560" y="106275"/>
        <a:ext cx="11235099" cy="860667"/>
      </dsp:txXfrm>
    </dsp:sp>
    <dsp:sp modelId="{53C04808-9E76-4397-AB26-F0B0D678E600}">
      <dsp:nvSpPr>
        <dsp:cNvPr id="0" name=""/>
        <dsp:cNvSpPr/>
      </dsp:nvSpPr>
      <dsp:spPr>
        <a:xfrm>
          <a:off x="0" y="1065342"/>
          <a:ext cx="11328219" cy="9537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•	</a:t>
          </a:r>
          <a:r>
            <a:rPr lang="ru-RU" sz="1800" b="0" i="0" kern="1200" dirty="0" smtClean="0"/>
            <a:t>формировать нравственные представления о выдающихся личностях родного края (исторических личностях и героях современности)</a:t>
          </a:r>
          <a:endParaRPr lang="en-US" sz="1800" kern="1200" dirty="0"/>
        </a:p>
      </dsp:txBody>
      <dsp:txXfrm>
        <a:off x="46560" y="1111902"/>
        <a:ext cx="11235099" cy="860667"/>
      </dsp:txXfrm>
    </dsp:sp>
    <dsp:sp modelId="{E2101E30-5C64-49E3-937E-F6F1774565C3}">
      <dsp:nvSpPr>
        <dsp:cNvPr id="0" name=""/>
        <dsp:cNvSpPr/>
      </dsp:nvSpPr>
      <dsp:spPr>
        <a:xfrm>
          <a:off x="0" y="2070970"/>
          <a:ext cx="11328219" cy="9537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•	</a:t>
          </a:r>
          <a:r>
            <a:rPr lang="ru-RU" sz="1800" b="0" i="0" kern="1200" dirty="0" smtClean="0"/>
            <a:t>формировать представления о нравственности и нравственных чувствах человека (чувство патриотизма), о его нравственном облике (доброта, милосердие, трудолюбие), нравственном поведении (умение общаться и взаимодействовать со взрослыми и сверстниками)</a:t>
          </a:r>
          <a:endParaRPr lang="en-US" sz="1800" kern="1200" dirty="0"/>
        </a:p>
      </dsp:txBody>
      <dsp:txXfrm>
        <a:off x="46560" y="2117530"/>
        <a:ext cx="11235099" cy="860667"/>
      </dsp:txXfrm>
    </dsp:sp>
    <dsp:sp modelId="{722851D9-D1F7-4FFD-931A-D8328D61858A}">
      <dsp:nvSpPr>
        <dsp:cNvPr id="0" name=""/>
        <dsp:cNvSpPr/>
      </dsp:nvSpPr>
      <dsp:spPr>
        <a:xfrm>
          <a:off x="0" y="3076598"/>
          <a:ext cx="11328219" cy="9537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•	</a:t>
          </a:r>
          <a:r>
            <a:rPr lang="ru-RU" sz="1800" b="0" i="0" kern="1200" dirty="0" smtClean="0"/>
            <a:t>формировать культуру речи детей, пополняя их словарный запас нравственными понятиями (добро, милосердие, послушание, красота и т. д.). </a:t>
          </a:r>
          <a:endParaRPr lang="en-US" sz="1800" kern="1200" dirty="0"/>
        </a:p>
      </dsp:txBody>
      <dsp:txXfrm>
        <a:off x="46560" y="3123158"/>
        <a:ext cx="11235099" cy="86066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6F685-283C-4B2A-AE20-A42FEAB55354}">
      <dsp:nvSpPr>
        <dsp:cNvPr id="0" name=""/>
        <dsp:cNvSpPr/>
      </dsp:nvSpPr>
      <dsp:spPr>
        <a:xfrm>
          <a:off x="0" y="56095"/>
          <a:ext cx="11328219" cy="9555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/>
            <a:t>Усвоение основных нравственных норм</a:t>
          </a:r>
          <a:r>
            <a:rPr lang="ru-RU" sz="1800" b="0" i="0" kern="1200" dirty="0" smtClean="0"/>
            <a:t> (что хорошо, а что плохо), приобретение добрых привычек и поступков.  </a:t>
          </a:r>
          <a:endParaRPr lang="en-US" sz="1800" kern="1200" dirty="0"/>
        </a:p>
      </dsp:txBody>
      <dsp:txXfrm>
        <a:off x="46648" y="102743"/>
        <a:ext cx="11234923" cy="862301"/>
      </dsp:txXfrm>
    </dsp:sp>
    <dsp:sp modelId="{53C04808-9E76-4397-AB26-F0B0D678E600}">
      <dsp:nvSpPr>
        <dsp:cNvPr id="0" name=""/>
        <dsp:cNvSpPr/>
      </dsp:nvSpPr>
      <dsp:spPr>
        <a:xfrm>
          <a:off x="0" y="1063533"/>
          <a:ext cx="11328219" cy="9555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/>
            <a:t>Осознание</a:t>
          </a:r>
          <a:r>
            <a:rPr lang="ru-RU" sz="1800" b="0" i="0" kern="1200" dirty="0" smtClean="0"/>
            <a:t> детьми и родителями своей сопричастности к культурному наследию своего народа, осознание себя жителем своего района, города, гражданином своей страны, патриотом. </a:t>
          </a:r>
          <a:endParaRPr lang="en-US" sz="1800" kern="1200" dirty="0"/>
        </a:p>
      </dsp:txBody>
      <dsp:txXfrm>
        <a:off x="46648" y="1110181"/>
        <a:ext cx="11234923" cy="862301"/>
      </dsp:txXfrm>
    </dsp:sp>
    <dsp:sp modelId="{E2101E30-5C64-49E3-937E-F6F1774565C3}">
      <dsp:nvSpPr>
        <dsp:cNvPr id="0" name=""/>
        <dsp:cNvSpPr/>
      </dsp:nvSpPr>
      <dsp:spPr>
        <a:xfrm>
          <a:off x="0" y="2070970"/>
          <a:ext cx="11328219" cy="9555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/>
            <a:t>Проявление</a:t>
          </a:r>
          <a:r>
            <a:rPr lang="ru-RU" sz="1800" b="0" i="0" kern="1200" dirty="0" smtClean="0"/>
            <a:t> у детей основных добродетелей: сострадания, послушания, милосердия, уважения к старшим, почитания родителей, ответственности за свои дела и поступки, направленность и открытость к добру. </a:t>
          </a:r>
          <a:endParaRPr lang="en-US" sz="1800" kern="1200" dirty="0"/>
        </a:p>
      </dsp:txBody>
      <dsp:txXfrm>
        <a:off x="46648" y="2117618"/>
        <a:ext cx="11234923" cy="862301"/>
      </dsp:txXfrm>
    </dsp:sp>
    <dsp:sp modelId="{722851D9-D1F7-4FFD-931A-D8328D61858A}">
      <dsp:nvSpPr>
        <dsp:cNvPr id="0" name=""/>
        <dsp:cNvSpPr/>
      </dsp:nvSpPr>
      <dsp:spPr>
        <a:xfrm>
          <a:off x="0" y="3078408"/>
          <a:ext cx="11328219" cy="9555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/>
            <a:t>Проявление</a:t>
          </a:r>
          <a:r>
            <a:rPr lang="ru-RU" sz="1800" b="0" i="0" kern="1200" dirty="0" smtClean="0"/>
            <a:t> бережного и гуманного отношения к окружающему миру: растениям, животным, человеку. </a:t>
          </a:r>
          <a:endParaRPr lang="en-US" sz="1800" kern="1200" dirty="0"/>
        </a:p>
      </dsp:txBody>
      <dsp:txXfrm>
        <a:off x="46648" y="3125056"/>
        <a:ext cx="11234923" cy="86230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D9164-00DF-4848-91E3-43DBD431FA72}">
      <dsp:nvSpPr>
        <dsp:cNvPr id="0" name=""/>
        <dsp:cNvSpPr/>
      </dsp:nvSpPr>
      <dsp:spPr>
        <a:xfrm>
          <a:off x="0" y="113550"/>
          <a:ext cx="5505469" cy="17900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Цели:</a:t>
          </a:r>
          <a:endParaRPr lang="en-US" sz="1800" kern="1200"/>
        </a:p>
      </dsp:txBody>
      <dsp:txXfrm>
        <a:off x="87385" y="200935"/>
        <a:ext cx="5330699" cy="1615329"/>
      </dsp:txXfrm>
    </dsp:sp>
    <dsp:sp modelId="{4BF69BEB-71C8-47D5-9573-808EA0ECE5EA}">
      <dsp:nvSpPr>
        <dsp:cNvPr id="0" name=""/>
        <dsp:cNvSpPr/>
      </dsp:nvSpPr>
      <dsp:spPr>
        <a:xfrm>
          <a:off x="0" y="1955490"/>
          <a:ext cx="5505469" cy="17900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-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младенческого, раннего и дошкольного возрастов;</a:t>
          </a:r>
          <a:endParaRPr lang="en-US" sz="1800" kern="1200"/>
        </a:p>
      </dsp:txBody>
      <dsp:txXfrm>
        <a:off x="87385" y="2042875"/>
        <a:ext cx="5330699" cy="1615329"/>
      </dsp:txXfrm>
    </dsp:sp>
    <dsp:sp modelId="{D0EF1FDE-1257-4BB7-A67A-42E83338FC3B}">
      <dsp:nvSpPr>
        <dsp:cNvPr id="0" name=""/>
        <dsp:cNvSpPr/>
      </dsp:nvSpPr>
      <dsp:spPr>
        <a:xfrm>
          <a:off x="0" y="3797430"/>
          <a:ext cx="5505469" cy="17900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- обеспечение единства подходов к воспитанию и обучению детей в условиях ДОУ и семьи; повышение воспитательного потенциала семьи.</a:t>
          </a:r>
          <a:endParaRPr lang="en-US" sz="1800" kern="1200"/>
        </a:p>
      </dsp:txBody>
      <dsp:txXfrm>
        <a:off x="87385" y="3884815"/>
        <a:ext cx="5330699" cy="161532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F582BA-C139-453B-B53C-5DE8CC3F2006}">
      <dsp:nvSpPr>
        <dsp:cNvPr id="0" name=""/>
        <dsp:cNvSpPr/>
      </dsp:nvSpPr>
      <dsp:spPr>
        <a:xfrm>
          <a:off x="6621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Достижение этих целей осуществляется через решение основных задач:</a:t>
          </a:r>
          <a:endParaRPr lang="en-US" sz="1100" kern="1200"/>
        </a:p>
      </dsp:txBody>
      <dsp:txXfrm>
        <a:off x="6621" y="0"/>
        <a:ext cx="1237029" cy="3881437"/>
      </dsp:txXfrm>
    </dsp:sp>
    <dsp:sp modelId="{8181D708-3CD0-4022-AA58-EAE85896E9DC}">
      <dsp:nvSpPr>
        <dsp:cNvPr id="0" name=""/>
        <dsp:cNvSpPr/>
      </dsp:nvSpPr>
      <dsp:spPr>
        <a:xfrm>
          <a:off x="1266963" y="1819218"/>
          <a:ext cx="18555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F4363F-65DD-496F-A4A4-3B3271D0E758}">
      <dsp:nvSpPr>
        <dsp:cNvPr id="0" name=""/>
        <dsp:cNvSpPr/>
      </dsp:nvSpPr>
      <dsp:spPr>
        <a:xfrm>
          <a:off x="1475829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1) информирование родителей (законных представителей) и общественности относительно целей ДО,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ДОУ;</a:t>
          </a:r>
          <a:endParaRPr lang="en-US" sz="1100" kern="1200" dirty="0"/>
        </a:p>
      </dsp:txBody>
      <dsp:txXfrm>
        <a:off x="1475829" y="0"/>
        <a:ext cx="1237029" cy="3881437"/>
      </dsp:txXfrm>
    </dsp:sp>
    <dsp:sp modelId="{00B238B9-49AE-4DA8-8C99-D043F0B32EEB}">
      <dsp:nvSpPr>
        <dsp:cNvPr id="0" name=""/>
        <dsp:cNvSpPr/>
      </dsp:nvSpPr>
      <dsp:spPr>
        <a:xfrm>
          <a:off x="2736171" y="1819218"/>
          <a:ext cx="18555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12C5CB-73E8-487C-B78A-636771A01974}">
      <dsp:nvSpPr>
        <dsp:cNvPr id="0" name=""/>
        <dsp:cNvSpPr/>
      </dsp:nvSpPr>
      <dsp:spPr>
        <a:xfrm>
          <a:off x="2945037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2) 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детей;</a:t>
          </a:r>
          <a:endParaRPr lang="en-US" sz="1100" kern="1200"/>
        </a:p>
      </dsp:txBody>
      <dsp:txXfrm>
        <a:off x="2945037" y="0"/>
        <a:ext cx="1237029" cy="3881437"/>
      </dsp:txXfrm>
    </dsp:sp>
    <dsp:sp modelId="{53E864B2-2889-40AD-B834-7EEC6321C471}">
      <dsp:nvSpPr>
        <dsp:cNvPr id="0" name=""/>
        <dsp:cNvSpPr/>
      </dsp:nvSpPr>
      <dsp:spPr>
        <a:xfrm>
          <a:off x="4205378" y="1819218"/>
          <a:ext cx="18555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6B3DE6-BC5B-4CF7-8730-466E55D12999}">
      <dsp:nvSpPr>
        <dsp:cNvPr id="0" name=""/>
        <dsp:cNvSpPr/>
      </dsp:nvSpPr>
      <dsp:spPr>
        <a:xfrm>
          <a:off x="4414245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3) способствование развитию ответственного и осознанного родительства как базовой основы благополучия семьи;</a:t>
          </a:r>
          <a:endParaRPr lang="en-US" sz="1100" kern="1200"/>
        </a:p>
      </dsp:txBody>
      <dsp:txXfrm>
        <a:off x="4414245" y="0"/>
        <a:ext cx="1237029" cy="3881437"/>
      </dsp:txXfrm>
    </dsp:sp>
    <dsp:sp modelId="{7EF6C486-E296-4403-B3D4-52851C9AC445}">
      <dsp:nvSpPr>
        <dsp:cNvPr id="0" name=""/>
        <dsp:cNvSpPr/>
      </dsp:nvSpPr>
      <dsp:spPr>
        <a:xfrm>
          <a:off x="5674586" y="1819218"/>
          <a:ext cx="18555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541679C-3F63-4FB9-9EBF-79696DBFA865}">
      <dsp:nvSpPr>
        <dsp:cNvPr id="0" name=""/>
        <dsp:cNvSpPr/>
      </dsp:nvSpPr>
      <dsp:spPr>
        <a:xfrm>
          <a:off x="5883453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4) построение взаимодействия в форме сотрудничества и установления партнёрских отношений с родителями (законными представителями) детей младенческого, раннего и дошкольного возраста для решения образовательных задач;</a:t>
          </a:r>
          <a:endParaRPr lang="en-US" sz="1100" kern="1200"/>
        </a:p>
      </dsp:txBody>
      <dsp:txXfrm>
        <a:off x="5883453" y="0"/>
        <a:ext cx="1237029" cy="3881437"/>
      </dsp:txXfrm>
    </dsp:sp>
    <dsp:sp modelId="{CF1D3117-D87F-472A-8B55-4312689DA83F}">
      <dsp:nvSpPr>
        <dsp:cNvPr id="0" name=""/>
        <dsp:cNvSpPr/>
      </dsp:nvSpPr>
      <dsp:spPr>
        <a:xfrm>
          <a:off x="7143794" y="1819218"/>
          <a:ext cx="18555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9F32933-8DC2-46BF-9827-4EA12F39C083}">
      <dsp:nvSpPr>
        <dsp:cNvPr id="0" name=""/>
        <dsp:cNvSpPr/>
      </dsp:nvSpPr>
      <dsp:spPr>
        <a:xfrm>
          <a:off x="7352660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5) вовлечение родителей (законных представителей) в образовательный процесс.</a:t>
          </a:r>
          <a:endParaRPr lang="en-US" sz="1100" kern="1200"/>
        </a:p>
      </dsp:txBody>
      <dsp:txXfrm>
        <a:off x="7352660" y="0"/>
        <a:ext cx="1237029" cy="38814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53F9B-1B41-41B3-B66C-FC385CF3F698}">
      <dsp:nvSpPr>
        <dsp:cNvPr id="0" name=""/>
        <dsp:cNvSpPr/>
      </dsp:nvSpPr>
      <dsp:spPr>
        <a:xfrm rot="5398887">
          <a:off x="-211848" y="1436702"/>
          <a:ext cx="1841741" cy="17803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B918CE6-A4CA-490A-B862-F00A309AD514}">
      <dsp:nvSpPr>
        <dsp:cNvPr id="0" name=""/>
        <dsp:cNvSpPr/>
      </dsp:nvSpPr>
      <dsp:spPr>
        <a:xfrm>
          <a:off x="1507" y="27727"/>
          <a:ext cx="2592494" cy="17456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- у ребёнка развита крупная моторика, он активно использует освоенные ранее движения, начинает осваивать бег, прыжки, повторяет за взрослым простые имитационные упражнения, понимает указания взрослого, выполняет движения по зрительному и звуковому ориентирам; с желанием играет в подвижные игры;</a:t>
          </a:r>
          <a:endParaRPr lang="en-US" sz="1100" kern="1200" dirty="0"/>
        </a:p>
      </dsp:txBody>
      <dsp:txXfrm>
        <a:off x="52637" y="78857"/>
        <a:ext cx="2490234" cy="1643432"/>
      </dsp:txXfrm>
    </dsp:sp>
    <dsp:sp modelId="{A24CD630-B115-4EF8-8102-6661FD90A3B4}">
      <dsp:nvSpPr>
        <dsp:cNvPr id="0" name=""/>
        <dsp:cNvSpPr/>
      </dsp:nvSpPr>
      <dsp:spPr>
        <a:xfrm rot="5401311">
          <a:off x="-72507" y="3150797"/>
          <a:ext cx="1563061" cy="17803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29E782-F250-452D-94F2-80004F5C13CC}">
      <dsp:nvSpPr>
        <dsp:cNvPr id="0" name=""/>
        <dsp:cNvSpPr/>
      </dsp:nvSpPr>
      <dsp:spPr>
        <a:xfrm>
          <a:off x="174760" y="2070137"/>
          <a:ext cx="2245988" cy="13676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- ребёнок демонстрирует элементарные культурно-гигиенические навыки, владеет простейшими навыками самообслуживания (одевание, раздевание, самостоятельно ест и тому подобное);</a:t>
          </a:r>
          <a:endParaRPr lang="en-US" sz="1100" kern="1200" dirty="0"/>
        </a:p>
      </dsp:txBody>
      <dsp:txXfrm>
        <a:off x="214817" y="2110194"/>
        <a:ext cx="2165874" cy="1287549"/>
      </dsp:txXfrm>
    </dsp:sp>
    <dsp:sp modelId="{3AFB1A2D-11A7-40BF-912C-43498D23C419}">
      <dsp:nvSpPr>
        <dsp:cNvPr id="0" name=""/>
        <dsp:cNvSpPr/>
      </dsp:nvSpPr>
      <dsp:spPr>
        <a:xfrm rot="5400000">
          <a:off x="-28664" y="4678523"/>
          <a:ext cx="1474777" cy="17803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07373-9A67-4515-BDFA-5F48875DBE7B}">
      <dsp:nvSpPr>
        <dsp:cNvPr id="0" name=""/>
        <dsp:cNvSpPr/>
      </dsp:nvSpPr>
      <dsp:spPr>
        <a:xfrm>
          <a:off x="308698" y="3734517"/>
          <a:ext cx="1978112" cy="11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стремится к общению со взрослыми, реагирует на их настроение;</a:t>
          </a:r>
          <a:endParaRPr lang="en-US" sz="1100" kern="1200"/>
        </a:p>
      </dsp:txBody>
      <dsp:txXfrm>
        <a:off x="343460" y="3769279"/>
        <a:ext cx="1908588" cy="1117343"/>
      </dsp:txXfrm>
    </dsp:sp>
    <dsp:sp modelId="{527F71D4-AB3F-4401-81BF-892D6B528CB6}">
      <dsp:nvSpPr>
        <dsp:cNvPr id="0" name=""/>
        <dsp:cNvSpPr/>
      </dsp:nvSpPr>
      <dsp:spPr>
        <a:xfrm>
          <a:off x="713127" y="5420316"/>
          <a:ext cx="3043717" cy="17803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A86B72-0FB5-4B77-B89A-44963F1999FD}">
      <dsp:nvSpPr>
        <dsp:cNvPr id="0" name=""/>
        <dsp:cNvSpPr/>
      </dsp:nvSpPr>
      <dsp:spPr>
        <a:xfrm>
          <a:off x="308698" y="5218101"/>
          <a:ext cx="1978112" cy="11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проявляет интерес к сверстникам; наблюдает за их действиями и подражает им; играет рядом;</a:t>
          </a:r>
          <a:endParaRPr lang="en-US" sz="1100" kern="1200"/>
        </a:p>
      </dsp:txBody>
      <dsp:txXfrm>
        <a:off x="343460" y="5252863"/>
        <a:ext cx="1908588" cy="1117343"/>
      </dsp:txXfrm>
    </dsp:sp>
    <dsp:sp modelId="{7AF67E90-B7E9-44CC-9CAE-BB21AB8FDD67}">
      <dsp:nvSpPr>
        <dsp:cNvPr id="0" name=""/>
        <dsp:cNvSpPr/>
      </dsp:nvSpPr>
      <dsp:spPr>
        <a:xfrm rot="16200000">
          <a:off x="3023860" y="4678523"/>
          <a:ext cx="1474777" cy="17803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95885C2-A332-4A9C-A14F-934DD2F7F254}">
      <dsp:nvSpPr>
        <dsp:cNvPr id="0" name=""/>
        <dsp:cNvSpPr/>
      </dsp:nvSpPr>
      <dsp:spPr>
        <a:xfrm>
          <a:off x="3361223" y="5218101"/>
          <a:ext cx="1978112" cy="11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понимает и выполняет простые поручения взрослого;</a:t>
          </a:r>
          <a:endParaRPr lang="en-US" sz="1100" kern="1200"/>
        </a:p>
      </dsp:txBody>
      <dsp:txXfrm>
        <a:off x="3395985" y="5252863"/>
        <a:ext cx="1908588" cy="1117343"/>
      </dsp:txXfrm>
    </dsp:sp>
    <dsp:sp modelId="{780FBC1C-F1F8-4EA6-AD14-2BFF66A8C746}">
      <dsp:nvSpPr>
        <dsp:cNvPr id="0" name=""/>
        <dsp:cNvSpPr/>
      </dsp:nvSpPr>
      <dsp:spPr>
        <a:xfrm rot="16200745">
          <a:off x="2958902" y="3129807"/>
          <a:ext cx="1605041" cy="17803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4AD6F77-B60E-45EC-9866-0FEC03DD688C}">
      <dsp:nvSpPr>
        <dsp:cNvPr id="0" name=""/>
        <dsp:cNvSpPr/>
      </dsp:nvSpPr>
      <dsp:spPr>
        <a:xfrm>
          <a:off x="3361223" y="3734517"/>
          <a:ext cx="1978112" cy="11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стремится проявлять самостоятельность в бытовом и игровом поведении;</a:t>
          </a:r>
          <a:endParaRPr lang="en-US" sz="1100" kern="1200"/>
        </a:p>
      </dsp:txBody>
      <dsp:txXfrm>
        <a:off x="3395985" y="3769279"/>
        <a:ext cx="1908588" cy="1117343"/>
      </dsp:txXfrm>
    </dsp:sp>
    <dsp:sp modelId="{EC630F3C-E7E9-4C23-8C2E-E89B8AB2120E}">
      <dsp:nvSpPr>
        <dsp:cNvPr id="0" name=""/>
        <dsp:cNvSpPr/>
      </dsp:nvSpPr>
      <dsp:spPr>
        <a:xfrm rot="16199336">
          <a:off x="2860754" y="1413404"/>
          <a:ext cx="1801337" cy="17803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83568C6-DDBB-4AC2-AB4A-7953948E28CF}">
      <dsp:nvSpPr>
        <dsp:cNvPr id="0" name=""/>
        <dsp:cNvSpPr/>
      </dsp:nvSpPr>
      <dsp:spPr>
        <a:xfrm>
          <a:off x="3283058" y="1984017"/>
          <a:ext cx="2134442" cy="14537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- ребёнок способен направлять свои действия на достижение простой, самостоятельно поставленной цели; знает, с помощью каких средств и в какой последовательности продвигаться к цели;</a:t>
          </a:r>
          <a:endParaRPr lang="en-US" sz="1100" kern="1200" dirty="0"/>
        </a:p>
      </dsp:txBody>
      <dsp:txXfrm>
        <a:off x="3325638" y="2026597"/>
        <a:ext cx="2049282" cy="1368622"/>
      </dsp:txXfrm>
    </dsp:sp>
    <dsp:sp modelId="{8D71A648-6FD7-4595-9C30-934295A23B95}">
      <dsp:nvSpPr>
        <dsp:cNvPr id="0" name=""/>
        <dsp:cNvSpPr/>
      </dsp:nvSpPr>
      <dsp:spPr>
        <a:xfrm rot="21368056">
          <a:off x="3758118" y="408269"/>
          <a:ext cx="2751593" cy="17803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486DBBE-83A5-4AEE-9C38-87C7443BB971}">
      <dsp:nvSpPr>
        <dsp:cNvPr id="0" name=""/>
        <dsp:cNvSpPr/>
      </dsp:nvSpPr>
      <dsp:spPr>
        <a:xfrm>
          <a:off x="3246779" y="108897"/>
          <a:ext cx="2207000" cy="1578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ребёнок владеет активной речью, использует в общении разные части речи, простые предложения из 4-х слов и более, </a:t>
          </a:r>
          <a:r>
            <a:rPr lang="ru-RU" sz="1200" kern="1200" dirty="0" err="1"/>
            <a:t>включенные</a:t>
          </a:r>
          <a:r>
            <a:rPr lang="ru-RU" sz="1200" kern="1200" dirty="0"/>
            <a:t> в общение; может обращаться с вопросами и просьбами;</a:t>
          </a:r>
          <a:endParaRPr lang="en-US" sz="1200" kern="1200" dirty="0"/>
        </a:p>
      </dsp:txBody>
      <dsp:txXfrm>
        <a:off x="3293009" y="155127"/>
        <a:ext cx="2114540" cy="1485943"/>
      </dsp:txXfrm>
    </dsp:sp>
    <dsp:sp modelId="{239F82F1-9924-4214-84BD-B0755CEECC25}">
      <dsp:nvSpPr>
        <dsp:cNvPr id="0" name=""/>
        <dsp:cNvSpPr/>
      </dsp:nvSpPr>
      <dsp:spPr>
        <a:xfrm rot="5400000">
          <a:off x="5769193" y="1052904"/>
          <a:ext cx="1474777" cy="17803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69FD8A5-16F8-41AF-BA9C-E1337BBE1F86}">
      <dsp:nvSpPr>
        <dsp:cNvPr id="0" name=""/>
        <dsp:cNvSpPr/>
      </dsp:nvSpPr>
      <dsp:spPr>
        <a:xfrm>
          <a:off x="6106556" y="108897"/>
          <a:ext cx="1978112" cy="11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проявляет интерес к стихам, сказкам, повторяет отдельные слова и фразы за взрослым;</a:t>
          </a:r>
          <a:endParaRPr lang="en-US" sz="1100" kern="1200"/>
        </a:p>
      </dsp:txBody>
      <dsp:txXfrm>
        <a:off x="6141318" y="143659"/>
        <a:ext cx="1908588" cy="1117343"/>
      </dsp:txXfrm>
    </dsp:sp>
    <dsp:sp modelId="{07A864A9-9C35-4D88-9E66-11E7D884DE05}">
      <dsp:nvSpPr>
        <dsp:cNvPr id="0" name=""/>
        <dsp:cNvSpPr/>
      </dsp:nvSpPr>
      <dsp:spPr>
        <a:xfrm rot="5400000">
          <a:off x="5769193" y="2536489"/>
          <a:ext cx="1474777" cy="17803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8B424DC-AEF2-4E29-9052-67DDBF8F890A}">
      <dsp:nvSpPr>
        <dsp:cNvPr id="0" name=""/>
        <dsp:cNvSpPr/>
      </dsp:nvSpPr>
      <dsp:spPr>
        <a:xfrm>
          <a:off x="6106556" y="1592482"/>
          <a:ext cx="1978112" cy="11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рассматривает картинки, показывает и называет предметы, изображенные на них;</a:t>
          </a:r>
          <a:endParaRPr lang="en-US" sz="1100" kern="1200"/>
        </a:p>
      </dsp:txBody>
      <dsp:txXfrm>
        <a:off x="6141318" y="1627244"/>
        <a:ext cx="1908588" cy="1117343"/>
      </dsp:txXfrm>
    </dsp:sp>
    <dsp:sp modelId="{31AE7075-ECFD-402B-99FE-817091389520}">
      <dsp:nvSpPr>
        <dsp:cNvPr id="0" name=""/>
        <dsp:cNvSpPr/>
      </dsp:nvSpPr>
      <dsp:spPr>
        <a:xfrm rot="5400000">
          <a:off x="5769193" y="4020073"/>
          <a:ext cx="1474777" cy="17803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11C06EF-17F2-4A0E-BE8C-62C162B6313A}">
      <dsp:nvSpPr>
        <dsp:cNvPr id="0" name=""/>
        <dsp:cNvSpPr/>
      </dsp:nvSpPr>
      <dsp:spPr>
        <a:xfrm>
          <a:off x="6106556" y="3076066"/>
          <a:ext cx="1978112" cy="11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различает и называет основные цвета, формы предметов, ориентируется в основных пространственных и временных отношениях;</a:t>
          </a:r>
          <a:endParaRPr lang="en-US" sz="1100" kern="1200"/>
        </a:p>
      </dsp:txBody>
      <dsp:txXfrm>
        <a:off x="6141318" y="3110828"/>
        <a:ext cx="1908588" cy="1117343"/>
      </dsp:txXfrm>
    </dsp:sp>
    <dsp:sp modelId="{E8ABABF7-D9DF-445B-BF75-577C995A9BE2}">
      <dsp:nvSpPr>
        <dsp:cNvPr id="0" name=""/>
        <dsp:cNvSpPr/>
      </dsp:nvSpPr>
      <dsp:spPr>
        <a:xfrm>
          <a:off x="6106556" y="4559651"/>
          <a:ext cx="1978112" cy="11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осуществляет поисковые и обследовательские действия;</a:t>
          </a:r>
          <a:endParaRPr lang="en-US" sz="1100" kern="1200"/>
        </a:p>
      </dsp:txBody>
      <dsp:txXfrm>
        <a:off x="6141318" y="4594413"/>
        <a:ext cx="1908588" cy="11173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6CC2D-AD1D-40C0-90A3-E011442DFC0C}">
      <dsp:nvSpPr>
        <dsp:cNvPr id="0" name=""/>
        <dsp:cNvSpPr/>
      </dsp:nvSpPr>
      <dsp:spPr>
        <a:xfrm>
          <a:off x="5335" y="0"/>
          <a:ext cx="1344074" cy="408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знает основные особенности внешнего облика человека, его деятельности; свое имя, имена близких; демонстрирует первоначальные представления о населенном пункте, в котором живет (город, село и так далее);</a:t>
          </a:r>
          <a:endParaRPr lang="en-US" sz="1100" kern="1200"/>
        </a:p>
      </dsp:txBody>
      <dsp:txXfrm>
        <a:off x="5335" y="0"/>
        <a:ext cx="1344074" cy="4089917"/>
      </dsp:txXfrm>
    </dsp:sp>
    <dsp:sp modelId="{206BAFD2-E7F6-4B32-816D-7B62C22EE8FB}">
      <dsp:nvSpPr>
        <dsp:cNvPr id="0" name=""/>
        <dsp:cNvSpPr/>
      </dsp:nvSpPr>
      <dsp:spPr>
        <a:xfrm>
          <a:off x="1369442" y="1923458"/>
          <a:ext cx="201611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4184A61-6EA7-4C40-A95C-01388308F51A}">
      <dsp:nvSpPr>
        <dsp:cNvPr id="0" name=""/>
        <dsp:cNvSpPr/>
      </dsp:nvSpPr>
      <dsp:spPr>
        <a:xfrm>
          <a:off x="1591086" y="0"/>
          <a:ext cx="1344074" cy="408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имеет представления об объектах живой и неживой природы ближайшего окружения и их особенностях, проявляет положительное отношение и интерес к взаимодействию с природой, наблюдает за явлениями природы, старается не причинять вред живым объектам;</a:t>
          </a:r>
          <a:endParaRPr lang="en-US" sz="1100" kern="1200"/>
        </a:p>
      </dsp:txBody>
      <dsp:txXfrm>
        <a:off x="1591086" y="0"/>
        <a:ext cx="1344074" cy="4089917"/>
      </dsp:txXfrm>
    </dsp:sp>
    <dsp:sp modelId="{005BF93E-37AC-4F30-B0E0-74DDFE229606}">
      <dsp:nvSpPr>
        <dsp:cNvPr id="0" name=""/>
        <dsp:cNvSpPr/>
      </dsp:nvSpPr>
      <dsp:spPr>
        <a:xfrm>
          <a:off x="2955192" y="1923458"/>
          <a:ext cx="201611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E509A7-0BD5-4818-BDE2-C09FFFA0DDE0}">
      <dsp:nvSpPr>
        <dsp:cNvPr id="0" name=""/>
        <dsp:cNvSpPr/>
      </dsp:nvSpPr>
      <dsp:spPr>
        <a:xfrm>
          <a:off x="3176836" y="0"/>
          <a:ext cx="1344074" cy="408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с удовольствием слушает музыку, подпевает, выполняет простые танцевальные движения;</a:t>
          </a:r>
          <a:endParaRPr lang="en-US" sz="1100" kern="1200"/>
        </a:p>
      </dsp:txBody>
      <dsp:txXfrm>
        <a:off x="3176836" y="0"/>
        <a:ext cx="1344074" cy="4089917"/>
      </dsp:txXfrm>
    </dsp:sp>
    <dsp:sp modelId="{3296B0E8-2A94-420C-8515-66A0C465F702}">
      <dsp:nvSpPr>
        <dsp:cNvPr id="0" name=""/>
        <dsp:cNvSpPr/>
      </dsp:nvSpPr>
      <dsp:spPr>
        <a:xfrm>
          <a:off x="4540943" y="1923458"/>
          <a:ext cx="201611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BC71CE0-E249-46FD-9E3A-0B050FF5D750}">
      <dsp:nvSpPr>
        <dsp:cNvPr id="0" name=""/>
        <dsp:cNvSpPr/>
      </dsp:nvSpPr>
      <dsp:spPr>
        <a:xfrm>
          <a:off x="4762586" y="0"/>
          <a:ext cx="1344074" cy="408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эмоционально откликается на красоту природы и произведения искусства;</a:t>
          </a:r>
          <a:endParaRPr lang="en-US" sz="1100" kern="1200"/>
        </a:p>
      </dsp:txBody>
      <dsp:txXfrm>
        <a:off x="4762586" y="0"/>
        <a:ext cx="1344074" cy="4089917"/>
      </dsp:txXfrm>
    </dsp:sp>
    <dsp:sp modelId="{E00DFE0D-20CB-4A19-9B11-BB11533BFE1F}">
      <dsp:nvSpPr>
        <dsp:cNvPr id="0" name=""/>
        <dsp:cNvSpPr/>
      </dsp:nvSpPr>
      <dsp:spPr>
        <a:xfrm>
          <a:off x="6126693" y="1923458"/>
          <a:ext cx="201611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0F83A8-226D-48D9-B1F7-E9E035FBC71C}">
      <dsp:nvSpPr>
        <dsp:cNvPr id="0" name=""/>
        <dsp:cNvSpPr/>
      </dsp:nvSpPr>
      <dsp:spPr>
        <a:xfrm>
          <a:off x="6348337" y="0"/>
          <a:ext cx="1344074" cy="408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осваивает основы изобразительной деятельности (лепка, рисование) и конструирования: может выполнять уже довольно сложные постройки (гараж, дорогу к нему, забор) и играть с ними; рисует дорожки, дождик, шарики; лепит палочки, колечки, лепешки;</a:t>
          </a:r>
          <a:endParaRPr lang="en-US" sz="1100" kern="1200"/>
        </a:p>
      </dsp:txBody>
      <dsp:txXfrm>
        <a:off x="6348337" y="0"/>
        <a:ext cx="1344074" cy="4089917"/>
      </dsp:txXfrm>
    </dsp:sp>
    <dsp:sp modelId="{6DE0A42D-6281-44F1-A1E9-83D9F18F1F25}">
      <dsp:nvSpPr>
        <dsp:cNvPr id="0" name=""/>
        <dsp:cNvSpPr/>
      </dsp:nvSpPr>
      <dsp:spPr>
        <a:xfrm>
          <a:off x="7712444" y="1923458"/>
          <a:ext cx="201611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00C4A1D-3F4C-4F64-9C0C-A215F2496D28}">
      <dsp:nvSpPr>
        <dsp:cNvPr id="0" name=""/>
        <dsp:cNvSpPr/>
      </dsp:nvSpPr>
      <dsp:spPr>
        <a:xfrm>
          <a:off x="7934087" y="0"/>
          <a:ext cx="1344074" cy="408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активно действует с окружающими его предметами, знает названия, свойства и назначение многих предметов, находящихся в его повседневном обиходе;</a:t>
          </a:r>
          <a:endParaRPr lang="en-US" sz="1100" kern="1200"/>
        </a:p>
      </dsp:txBody>
      <dsp:txXfrm>
        <a:off x="7934087" y="0"/>
        <a:ext cx="1344074" cy="4089917"/>
      </dsp:txXfrm>
    </dsp:sp>
    <dsp:sp modelId="{EA75D424-157B-47C4-90BE-D2E4D8309201}">
      <dsp:nvSpPr>
        <dsp:cNvPr id="0" name=""/>
        <dsp:cNvSpPr/>
      </dsp:nvSpPr>
      <dsp:spPr>
        <a:xfrm>
          <a:off x="9298194" y="1923458"/>
          <a:ext cx="201611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A851AC6-67DE-4013-9EB7-ACEF6A916F49}">
      <dsp:nvSpPr>
        <dsp:cNvPr id="0" name=""/>
        <dsp:cNvSpPr/>
      </dsp:nvSpPr>
      <dsp:spPr>
        <a:xfrm>
          <a:off x="9519838" y="0"/>
          <a:ext cx="1344074" cy="408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- ребёнок в играх отображает действия окружающих («готовит обед», «ухаживает за больным» и другое), воспроизводит не только их последовательность и взаимосвязь, но и социальные отношения (ласково обращается с куклой, делает ей замечания), заранее определяет цель («Я буду лечить куклу»).</a:t>
          </a:r>
          <a:endParaRPr lang="en-US" sz="1100" kern="1200" dirty="0"/>
        </a:p>
      </dsp:txBody>
      <dsp:txXfrm>
        <a:off x="9519838" y="0"/>
        <a:ext cx="1344074" cy="40899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E2877-645F-40A4-934B-F08CFAB94292}">
      <dsp:nvSpPr>
        <dsp:cNvPr id="0" name=""/>
        <dsp:cNvSpPr/>
      </dsp:nvSpPr>
      <dsp:spPr>
        <a:xfrm>
          <a:off x="3889" y="338130"/>
          <a:ext cx="2106023" cy="1263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- у ребёнка сформированы основные психофизические и нравственно-волевые качества;</a:t>
          </a:r>
          <a:endParaRPr lang="en-US" sz="1000" kern="1200" dirty="0"/>
        </a:p>
      </dsp:txBody>
      <dsp:txXfrm>
        <a:off x="3889" y="338130"/>
        <a:ext cx="2106023" cy="1263613"/>
      </dsp:txXfrm>
    </dsp:sp>
    <dsp:sp modelId="{E1EB3854-F54B-4560-A8B4-8F0DA843998D}">
      <dsp:nvSpPr>
        <dsp:cNvPr id="0" name=""/>
        <dsp:cNvSpPr/>
      </dsp:nvSpPr>
      <dsp:spPr>
        <a:xfrm>
          <a:off x="2320515" y="338130"/>
          <a:ext cx="2106023" cy="1263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- ребёнок владеет основными движениями и элементами спортивных игр, может контролировать свои движение и управлять ими;</a:t>
          </a:r>
          <a:endParaRPr lang="en-US" sz="900" kern="1200"/>
        </a:p>
      </dsp:txBody>
      <dsp:txXfrm>
        <a:off x="2320515" y="338130"/>
        <a:ext cx="2106023" cy="1263613"/>
      </dsp:txXfrm>
    </dsp:sp>
    <dsp:sp modelId="{DE22E388-6A3A-4372-903C-E187069CA12C}">
      <dsp:nvSpPr>
        <dsp:cNvPr id="0" name=""/>
        <dsp:cNvSpPr/>
      </dsp:nvSpPr>
      <dsp:spPr>
        <a:xfrm>
          <a:off x="4637140" y="338130"/>
          <a:ext cx="2106023" cy="1263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- ребёнок соблюдает элементарные правила здорового образа жизни и личной гигиены;</a:t>
          </a:r>
          <a:endParaRPr lang="en-US" sz="900" kern="1200"/>
        </a:p>
      </dsp:txBody>
      <dsp:txXfrm>
        <a:off x="4637140" y="338130"/>
        <a:ext cx="2106023" cy="1263613"/>
      </dsp:txXfrm>
    </dsp:sp>
    <dsp:sp modelId="{C620044C-3306-48E2-A3AB-3BB9DDED0ABF}">
      <dsp:nvSpPr>
        <dsp:cNvPr id="0" name=""/>
        <dsp:cNvSpPr/>
      </dsp:nvSpPr>
      <dsp:spPr>
        <a:xfrm>
          <a:off x="6953765" y="338130"/>
          <a:ext cx="2106023" cy="1263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- ребёнок результативно выполняет физические упражнения (общеразвивающие, основные движения, спортивные), участвует в туристских пеших прогулках, осваивает простейшие туристские навыки, ориентируется на местности;</a:t>
          </a:r>
          <a:endParaRPr lang="en-US" sz="900" kern="1200"/>
        </a:p>
      </dsp:txBody>
      <dsp:txXfrm>
        <a:off x="6953765" y="338130"/>
        <a:ext cx="2106023" cy="1263613"/>
      </dsp:txXfrm>
    </dsp:sp>
    <dsp:sp modelId="{09DAFC38-B46A-46A9-BE39-FF8638261CB8}">
      <dsp:nvSpPr>
        <dsp:cNvPr id="0" name=""/>
        <dsp:cNvSpPr/>
      </dsp:nvSpPr>
      <dsp:spPr>
        <a:xfrm>
          <a:off x="9270391" y="338130"/>
          <a:ext cx="2106023" cy="1263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- ребёнок проявляет элементы творчества в двигательной деятельности;</a:t>
          </a:r>
          <a:endParaRPr lang="en-US" sz="900" kern="1200"/>
        </a:p>
      </dsp:txBody>
      <dsp:txXfrm>
        <a:off x="9270391" y="338130"/>
        <a:ext cx="2106023" cy="1263613"/>
      </dsp:txXfrm>
    </dsp:sp>
    <dsp:sp modelId="{6BF044F6-DF32-410A-9FEB-F71E96B5DDDB}">
      <dsp:nvSpPr>
        <dsp:cNvPr id="0" name=""/>
        <dsp:cNvSpPr/>
      </dsp:nvSpPr>
      <dsp:spPr>
        <a:xfrm>
          <a:off x="3889" y="1812346"/>
          <a:ext cx="2106023" cy="1263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- ребёнок проявляет нравственно-волевые качества, самоконтроль и может осуществлять анализ своей двигательной деятельности;</a:t>
          </a:r>
          <a:endParaRPr lang="en-US" sz="900" kern="1200"/>
        </a:p>
      </dsp:txBody>
      <dsp:txXfrm>
        <a:off x="3889" y="1812346"/>
        <a:ext cx="2106023" cy="1263613"/>
      </dsp:txXfrm>
    </dsp:sp>
    <dsp:sp modelId="{32D9104F-A592-405B-8F94-465BFC60666A}">
      <dsp:nvSpPr>
        <dsp:cNvPr id="0" name=""/>
        <dsp:cNvSpPr/>
      </dsp:nvSpPr>
      <dsp:spPr>
        <a:xfrm>
          <a:off x="2320515" y="1812346"/>
          <a:ext cx="2106023" cy="1263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- ребёнок проявляет духовно-нравственные качества и основы патриотизма в ходе занятий физической культурой и ознакомлением с достижениями российского спорта;</a:t>
          </a:r>
          <a:endParaRPr lang="en-US" sz="900" kern="1200"/>
        </a:p>
      </dsp:txBody>
      <dsp:txXfrm>
        <a:off x="2320515" y="1812346"/>
        <a:ext cx="2106023" cy="1263613"/>
      </dsp:txXfrm>
    </dsp:sp>
    <dsp:sp modelId="{802E2A3C-3301-4528-BE34-B631F10A40C7}">
      <dsp:nvSpPr>
        <dsp:cNvPr id="0" name=""/>
        <dsp:cNvSpPr/>
      </dsp:nvSpPr>
      <dsp:spPr>
        <a:xfrm>
          <a:off x="4637140" y="1812346"/>
          <a:ext cx="2106023" cy="1263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- ребёнок имеет начальные представления о правилах безопасного поведения в двигательной деятельности; о том, что такое здоровье, понимает, как поддержать, укрепить и сохранить его;</a:t>
          </a:r>
          <a:endParaRPr lang="en-US" sz="900" kern="1200"/>
        </a:p>
      </dsp:txBody>
      <dsp:txXfrm>
        <a:off x="4637140" y="1812346"/>
        <a:ext cx="2106023" cy="1263613"/>
      </dsp:txXfrm>
    </dsp:sp>
    <dsp:sp modelId="{3B77D548-5E17-4632-8959-C159B7D6243C}">
      <dsp:nvSpPr>
        <dsp:cNvPr id="0" name=""/>
        <dsp:cNvSpPr/>
      </dsp:nvSpPr>
      <dsp:spPr>
        <a:xfrm>
          <a:off x="6953765" y="1812346"/>
          <a:ext cx="2106023" cy="1263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- ребёнок владеет навыками личной гигиены, может заботливо относиться к своему здоровью и здоровью окружающих, стремится оказать помощь и поддержку другим людям;</a:t>
          </a:r>
          <a:endParaRPr lang="en-US" sz="900" kern="1200"/>
        </a:p>
      </dsp:txBody>
      <dsp:txXfrm>
        <a:off x="6953765" y="1812346"/>
        <a:ext cx="2106023" cy="1263613"/>
      </dsp:txXfrm>
    </dsp:sp>
    <dsp:sp modelId="{9C0D3C85-C183-4B82-BBD4-6DB2654FE1DF}">
      <dsp:nvSpPr>
        <dsp:cNvPr id="0" name=""/>
        <dsp:cNvSpPr/>
      </dsp:nvSpPr>
      <dsp:spPr>
        <a:xfrm>
          <a:off x="9270391" y="1812346"/>
          <a:ext cx="2106023" cy="1263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- ребёнок соблюдает элементарные социальные нормы и правила поведения в различных видах деятельности, взаимоотношениях со взрослыми и сверстниками;</a:t>
          </a:r>
          <a:endParaRPr lang="en-US" sz="900" kern="1200"/>
        </a:p>
      </dsp:txBody>
      <dsp:txXfrm>
        <a:off x="9270391" y="1812346"/>
        <a:ext cx="2106023" cy="12636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990E6-ED89-4748-B18B-EF8B80470712}">
      <dsp:nvSpPr>
        <dsp:cNvPr id="0" name=""/>
        <dsp:cNvSpPr/>
      </dsp:nvSpPr>
      <dsp:spPr>
        <a:xfrm>
          <a:off x="1020218" y="7093"/>
          <a:ext cx="2449542" cy="14144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- ребёнок владеет средствами общения и способами взаимодействия со взрослыми и сверстниками; способен понимать и учитывать интересы и чувства других; договариваться и дружить со сверстниками; старается разрешать возникающие конфликты конструктивными способами;</a:t>
          </a:r>
          <a:endParaRPr lang="en-US" sz="1100" kern="1200" dirty="0"/>
        </a:p>
      </dsp:txBody>
      <dsp:txXfrm>
        <a:off x="1020218" y="7093"/>
        <a:ext cx="2449542" cy="1414497"/>
      </dsp:txXfrm>
    </dsp:sp>
    <dsp:sp modelId="{BB8CD134-CF84-444D-BFD5-1E335827A956}">
      <dsp:nvSpPr>
        <dsp:cNvPr id="0" name=""/>
        <dsp:cNvSpPr/>
      </dsp:nvSpPr>
      <dsp:spPr>
        <a:xfrm>
          <a:off x="3668693" y="2999"/>
          <a:ext cx="2314864" cy="142268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- ребёнок способен понимать свои переживания и причины их возникновения, регулировать </a:t>
          </a:r>
          <a:r>
            <a:rPr lang="ru-RU" sz="1100" kern="1200" dirty="0" err="1"/>
            <a:t>свое</a:t>
          </a:r>
          <a:r>
            <a:rPr lang="ru-RU" sz="1100" kern="1200" dirty="0"/>
            <a:t> поведение и осуществлять выбор социально одобряемых действий в конкретных ситуациях, обосновывать свои ценностные ориентации;</a:t>
          </a:r>
          <a:endParaRPr lang="en-US" sz="1100" kern="1200" dirty="0"/>
        </a:p>
      </dsp:txBody>
      <dsp:txXfrm>
        <a:off x="3668693" y="2999"/>
        <a:ext cx="2314864" cy="1422685"/>
      </dsp:txXfrm>
    </dsp:sp>
    <dsp:sp modelId="{BC00C5CC-1B55-440F-8BED-F462EB3E3F8C}">
      <dsp:nvSpPr>
        <dsp:cNvPr id="0" name=""/>
        <dsp:cNvSpPr/>
      </dsp:nvSpPr>
      <dsp:spPr>
        <a:xfrm>
          <a:off x="6182491" y="117543"/>
          <a:ext cx="1989330" cy="11935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стремится сохранять позитивную самооценку;</a:t>
          </a:r>
          <a:endParaRPr lang="en-US" sz="1100" kern="1200"/>
        </a:p>
      </dsp:txBody>
      <dsp:txXfrm>
        <a:off x="6182491" y="117543"/>
        <a:ext cx="1989330" cy="1193598"/>
      </dsp:txXfrm>
    </dsp:sp>
    <dsp:sp modelId="{13B3B666-AAED-401B-B9F6-16A0CAD7D82D}">
      <dsp:nvSpPr>
        <dsp:cNvPr id="0" name=""/>
        <dsp:cNvSpPr/>
      </dsp:nvSpPr>
      <dsp:spPr>
        <a:xfrm>
          <a:off x="8370754" y="117543"/>
          <a:ext cx="1989330" cy="11935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проявляет положительное отношение к миру, разным видам труда, другим людям и самому себе;</a:t>
          </a:r>
          <a:endParaRPr lang="en-US" sz="1100" kern="1200"/>
        </a:p>
      </dsp:txBody>
      <dsp:txXfrm>
        <a:off x="8370754" y="117543"/>
        <a:ext cx="1989330" cy="1193598"/>
      </dsp:txXfrm>
    </dsp:sp>
    <dsp:sp modelId="{9755F414-ADE4-48A2-9901-E7DCB5DD9697}">
      <dsp:nvSpPr>
        <dsp:cNvPr id="0" name=""/>
        <dsp:cNvSpPr/>
      </dsp:nvSpPr>
      <dsp:spPr>
        <a:xfrm>
          <a:off x="1086184" y="1750948"/>
          <a:ext cx="1989330" cy="11935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у ребёнка выражено стремление заниматься социально значимой деятельностью;</a:t>
          </a:r>
          <a:endParaRPr lang="en-US" sz="1100" kern="1200"/>
        </a:p>
      </dsp:txBody>
      <dsp:txXfrm>
        <a:off x="1086184" y="1750948"/>
        <a:ext cx="1989330" cy="1193598"/>
      </dsp:txXfrm>
    </dsp:sp>
    <dsp:sp modelId="{EECF2308-4084-48A8-BF3F-DBD8AB84124E}">
      <dsp:nvSpPr>
        <dsp:cNvPr id="0" name=""/>
        <dsp:cNvSpPr/>
      </dsp:nvSpPr>
      <dsp:spPr>
        <a:xfrm>
          <a:off x="3274448" y="1750948"/>
          <a:ext cx="1989330" cy="11935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- ребёнок способен откликаться на эмоции близких людей, проявлять эмпатию (сочувствие, сопереживание, содействие);</a:t>
          </a:r>
          <a:endParaRPr lang="en-US" sz="1100" kern="1200"/>
        </a:p>
      </dsp:txBody>
      <dsp:txXfrm>
        <a:off x="3274448" y="1750948"/>
        <a:ext cx="1989330" cy="1193598"/>
      </dsp:txXfrm>
    </dsp:sp>
    <dsp:sp modelId="{AB2A49BA-67BD-47AB-B478-F20255C0201A}">
      <dsp:nvSpPr>
        <dsp:cNvPr id="0" name=""/>
        <dsp:cNvSpPr/>
      </dsp:nvSpPr>
      <dsp:spPr>
        <a:xfrm>
          <a:off x="5462711" y="1632740"/>
          <a:ext cx="2321051" cy="14300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- ребёнок способен к осуществлению социальной навигации как ориентации в социуме и соблюдению правил безопасности в реальном и цифровом взаимодействии;</a:t>
          </a:r>
          <a:endParaRPr lang="en-US" sz="1100" kern="1200" dirty="0"/>
        </a:p>
      </dsp:txBody>
      <dsp:txXfrm>
        <a:off x="5462711" y="1632740"/>
        <a:ext cx="2321051" cy="1430014"/>
      </dsp:txXfrm>
    </dsp:sp>
    <dsp:sp modelId="{5C6DC84B-3369-45A7-A672-5207DCDEB36C}">
      <dsp:nvSpPr>
        <dsp:cNvPr id="0" name=""/>
        <dsp:cNvSpPr/>
      </dsp:nvSpPr>
      <dsp:spPr>
        <a:xfrm>
          <a:off x="7982696" y="1624618"/>
          <a:ext cx="2311422" cy="14462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- ребёнок способен решать адекватные возрасту интеллектуальные, творческие и личностные задачи; применять накопленный опыт для осуществления различных видов детской деятельности, принимать собственные решения и проявлять инициативу;</a:t>
          </a:r>
          <a:endParaRPr lang="en-US" sz="1100" kern="1200" dirty="0"/>
        </a:p>
      </dsp:txBody>
      <dsp:txXfrm>
        <a:off x="7982696" y="1624618"/>
        <a:ext cx="2311422" cy="1446259"/>
      </dsp:txXfrm>
    </dsp:sp>
    <dsp:sp modelId="{C8041524-1816-4968-BA73-6CCA0E9A7604}">
      <dsp:nvSpPr>
        <dsp:cNvPr id="0" name=""/>
        <dsp:cNvSpPr/>
      </dsp:nvSpPr>
      <dsp:spPr>
        <a:xfrm>
          <a:off x="4505913" y="3269810"/>
          <a:ext cx="2368476" cy="14578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- ребёнок владеет речью как средством коммуникации, </a:t>
          </a:r>
          <a:r>
            <a:rPr lang="ru-RU" sz="1100" kern="1200" dirty="0" err="1"/>
            <a:t>ведет</a:t>
          </a:r>
          <a:r>
            <a:rPr lang="ru-RU" sz="1100" kern="1200" dirty="0"/>
            <a:t> диалог со взрослыми и сверстниками, использует формулы речевого этикета в соответствии с ситуацией общения, владеет коммуникативно-речевыми умениями;</a:t>
          </a:r>
          <a:endParaRPr lang="en-US" sz="1100" kern="1200" dirty="0"/>
        </a:p>
      </dsp:txBody>
      <dsp:txXfrm>
        <a:off x="4505913" y="3269810"/>
        <a:ext cx="2368476" cy="14578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1A3A7-9FF3-4BE9-A72C-2B591BF62D54}">
      <dsp:nvSpPr>
        <dsp:cNvPr id="0" name=""/>
        <dsp:cNvSpPr/>
      </dsp:nvSpPr>
      <dsp:spPr>
        <a:xfrm>
          <a:off x="195" y="561463"/>
          <a:ext cx="2929111" cy="18599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3C7615-B6FF-4E64-AAAA-DE2F045286D0}">
      <dsp:nvSpPr>
        <dsp:cNvPr id="0" name=""/>
        <dsp:cNvSpPr/>
      </dsp:nvSpPr>
      <dsp:spPr>
        <a:xfrm>
          <a:off x="325652" y="870647"/>
          <a:ext cx="2929111" cy="18599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ребёнок знает и осмысленно воспринимает литературные произведения различных жанров, имеет предпочтения в жанрах литературы, проявляет интерес к книгам познавательного характера, определяет характеры персонажей, мотивы их поведения, оценивает поступки литературных героев;</a:t>
          </a:r>
          <a:endParaRPr lang="en-US" sz="1200" kern="1200" dirty="0"/>
        </a:p>
      </dsp:txBody>
      <dsp:txXfrm>
        <a:off x="380129" y="925124"/>
        <a:ext cx="2820157" cy="1751031"/>
      </dsp:txXfrm>
    </dsp:sp>
    <dsp:sp modelId="{10C82CFB-78E4-4414-82A4-715CC6B04FE1}">
      <dsp:nvSpPr>
        <dsp:cNvPr id="0" name=""/>
        <dsp:cNvSpPr/>
      </dsp:nvSpPr>
      <dsp:spPr>
        <a:xfrm>
          <a:off x="3580221" y="561463"/>
          <a:ext cx="3758782" cy="27111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160C08-A0FC-4777-8191-B22365CE6C94}">
      <dsp:nvSpPr>
        <dsp:cNvPr id="0" name=""/>
        <dsp:cNvSpPr/>
      </dsp:nvSpPr>
      <dsp:spPr>
        <a:xfrm>
          <a:off x="3905677" y="870647"/>
          <a:ext cx="3758782" cy="27111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- ребёнок обладает начальными знаниями о природном и социальном мире, в котором он </a:t>
          </a:r>
          <a:r>
            <a:rPr lang="ru-RU" sz="1400" kern="1200" dirty="0" err="1"/>
            <a:t>живет</a:t>
          </a:r>
          <a:r>
            <a:rPr lang="ru-RU" sz="1400" kern="1200" dirty="0"/>
            <a:t>: элементарными представлениями из области естествознания, математики, истории, искусства и спорта, информатики и инженерии и тому подобное; о себе, собственной принадлежности и принадлежности других людей к </a:t>
          </a:r>
          <a:r>
            <a:rPr lang="ru-RU" sz="1400" kern="1200" dirty="0" err="1"/>
            <a:t>определенному</a:t>
          </a:r>
          <a:r>
            <a:rPr lang="ru-RU" sz="1400" kern="1200" dirty="0"/>
            <a:t> полу; составе семьи, родственных отношениях и взаимосвязях, семейных традициях; об обществе, его национально-культурных ценностях; государстве и принадлежности к нему;</a:t>
          </a:r>
          <a:endParaRPr lang="en-US" sz="1400" kern="1200" dirty="0"/>
        </a:p>
      </dsp:txBody>
      <dsp:txXfrm>
        <a:off x="3985084" y="950054"/>
        <a:ext cx="3599968" cy="2552338"/>
      </dsp:txXfrm>
    </dsp:sp>
    <dsp:sp modelId="{3EF0ABB1-83E3-4BA1-B38A-D96E18A33B39}">
      <dsp:nvSpPr>
        <dsp:cNvPr id="0" name=""/>
        <dsp:cNvSpPr/>
      </dsp:nvSpPr>
      <dsp:spPr>
        <a:xfrm>
          <a:off x="7989917" y="561463"/>
          <a:ext cx="3097711" cy="20909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4745D-68BD-4088-A6DF-D43AED0334B8}">
      <dsp:nvSpPr>
        <dsp:cNvPr id="0" name=""/>
        <dsp:cNvSpPr/>
      </dsp:nvSpPr>
      <dsp:spPr>
        <a:xfrm>
          <a:off x="8315373" y="870647"/>
          <a:ext cx="3097711" cy="20909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ребёнок проявляет любознательность, активно </a:t>
          </a:r>
          <a:r>
            <a:rPr lang="ru-RU" sz="1200" kern="1200" dirty="0" err="1"/>
            <a:t>задает</a:t>
          </a:r>
          <a:r>
            <a:rPr lang="ru-RU" sz="1200" kern="1200" dirty="0"/>
            <a:t> вопросы взрослым и сверстникам; интересуется субъективно новым и неизвестным в окружающем мире; способен самостоятельно придумывать объяснения явлениям природы и поступкам людей; склонен наблюдать, экспериментировать; строить смысловую картину окружающей реальности, использует основные культурные способы деятельности;</a:t>
          </a:r>
          <a:endParaRPr lang="en-US" sz="1200" kern="1200" dirty="0"/>
        </a:p>
      </dsp:txBody>
      <dsp:txXfrm>
        <a:off x="8376615" y="931889"/>
        <a:ext cx="2975227" cy="19684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CC761-02F5-42E1-A107-82E7BBB6B118}">
      <dsp:nvSpPr>
        <dsp:cNvPr id="0" name=""/>
        <dsp:cNvSpPr/>
      </dsp:nvSpPr>
      <dsp:spPr>
        <a:xfrm>
          <a:off x="0" y="491"/>
          <a:ext cx="10869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046D35-D6E2-441D-8BCD-9EA6943C8E90}">
      <dsp:nvSpPr>
        <dsp:cNvPr id="0" name=""/>
        <dsp:cNvSpPr/>
      </dsp:nvSpPr>
      <dsp:spPr>
        <a:xfrm>
          <a:off x="0" y="491"/>
          <a:ext cx="10869248" cy="575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ребёнок имеет представление о жизни людей в России, имеет некоторые представления о важных исторических событиях Отечества; имеет представление о многообразии стран и народов мира;</a:t>
          </a:r>
          <a:endParaRPr lang="en-US" sz="1200" kern="1200" dirty="0"/>
        </a:p>
      </dsp:txBody>
      <dsp:txXfrm>
        <a:off x="0" y="491"/>
        <a:ext cx="10869248" cy="575046"/>
      </dsp:txXfrm>
    </dsp:sp>
    <dsp:sp modelId="{632AB2D4-EB45-4BBD-B0C8-1AEEF8D36900}">
      <dsp:nvSpPr>
        <dsp:cNvPr id="0" name=""/>
        <dsp:cNvSpPr/>
      </dsp:nvSpPr>
      <dsp:spPr>
        <a:xfrm>
          <a:off x="0" y="575537"/>
          <a:ext cx="10869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620AF-319F-4E40-AC28-B3B4D8132CCE}">
      <dsp:nvSpPr>
        <dsp:cNvPr id="0" name=""/>
        <dsp:cNvSpPr/>
      </dsp:nvSpPr>
      <dsp:spPr>
        <a:xfrm>
          <a:off x="0" y="575537"/>
          <a:ext cx="10869248" cy="575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ребёнок способен применять в жизненных и игровых ситуациях знания о количестве, форме, величине предметов, пространстве и времени, умения считать, измерять, сравнивать, вычислять и тому подобное;</a:t>
          </a:r>
          <a:endParaRPr lang="en-US" sz="1200" kern="1200" dirty="0"/>
        </a:p>
      </dsp:txBody>
      <dsp:txXfrm>
        <a:off x="0" y="575537"/>
        <a:ext cx="10869248" cy="575046"/>
      </dsp:txXfrm>
    </dsp:sp>
    <dsp:sp modelId="{BC3FB98D-3F0D-43DF-BC61-914545A8E58D}">
      <dsp:nvSpPr>
        <dsp:cNvPr id="0" name=""/>
        <dsp:cNvSpPr/>
      </dsp:nvSpPr>
      <dsp:spPr>
        <a:xfrm>
          <a:off x="0" y="1150583"/>
          <a:ext cx="10869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3417E2-0633-425E-BA03-D36CA65350B4}">
      <dsp:nvSpPr>
        <dsp:cNvPr id="0" name=""/>
        <dsp:cNvSpPr/>
      </dsp:nvSpPr>
      <dsp:spPr>
        <a:xfrm>
          <a:off x="0" y="1150583"/>
          <a:ext cx="10869248" cy="575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ребёнок имеет разнообразные познавательные умения: определяет противоречия, формулирует задачу исследования, использует разные способы и средства проверки предположений: сравнение с эталонами, классификацию, систематизацию, некоторые цифровые средства и другое;</a:t>
          </a:r>
          <a:endParaRPr lang="en-US" sz="1200" kern="1200" dirty="0"/>
        </a:p>
      </dsp:txBody>
      <dsp:txXfrm>
        <a:off x="0" y="1150583"/>
        <a:ext cx="10869248" cy="575046"/>
      </dsp:txXfrm>
    </dsp:sp>
    <dsp:sp modelId="{1065EAF9-0E08-433F-8A89-43D7C7B5E3AC}">
      <dsp:nvSpPr>
        <dsp:cNvPr id="0" name=""/>
        <dsp:cNvSpPr/>
      </dsp:nvSpPr>
      <dsp:spPr>
        <a:xfrm>
          <a:off x="0" y="1725629"/>
          <a:ext cx="10869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A115F1-9495-4319-AF7B-712FDCC1332D}">
      <dsp:nvSpPr>
        <dsp:cNvPr id="0" name=""/>
        <dsp:cNvSpPr/>
      </dsp:nvSpPr>
      <dsp:spPr>
        <a:xfrm>
          <a:off x="0" y="1725629"/>
          <a:ext cx="10869248" cy="575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ребёнок способен воспринимать и понимать произведения различных видов искусства, имеет предпочтения в области музыкальной, изобразительной, театрализованной деятельности;</a:t>
          </a:r>
          <a:endParaRPr lang="en-US" sz="1200" kern="1200" dirty="0"/>
        </a:p>
      </dsp:txBody>
      <dsp:txXfrm>
        <a:off x="0" y="1725629"/>
        <a:ext cx="10869248" cy="575046"/>
      </dsp:txXfrm>
    </dsp:sp>
    <dsp:sp modelId="{90D69545-7158-49CD-B0BE-E2C6D4816D87}">
      <dsp:nvSpPr>
        <dsp:cNvPr id="0" name=""/>
        <dsp:cNvSpPr/>
      </dsp:nvSpPr>
      <dsp:spPr>
        <a:xfrm>
          <a:off x="0" y="2300676"/>
          <a:ext cx="10869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D7261-96E3-49FB-9F8B-8D1B4930D3FA}">
      <dsp:nvSpPr>
        <dsp:cNvPr id="0" name=""/>
        <dsp:cNvSpPr/>
      </dsp:nvSpPr>
      <dsp:spPr>
        <a:xfrm>
          <a:off x="0" y="2300676"/>
          <a:ext cx="10869248" cy="575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ребёнок выражает интерес к культурным традициям народа в процессе знакомства с различными видами и жанрами искусства; обладает начальными знаниями об искусстве;</a:t>
          </a:r>
          <a:endParaRPr lang="en-US" sz="1200" kern="1200" dirty="0"/>
        </a:p>
      </dsp:txBody>
      <dsp:txXfrm>
        <a:off x="0" y="2300676"/>
        <a:ext cx="10869248" cy="575046"/>
      </dsp:txXfrm>
    </dsp:sp>
    <dsp:sp modelId="{3A90A5B5-E194-4091-830E-9ED2DACE9702}">
      <dsp:nvSpPr>
        <dsp:cNvPr id="0" name=""/>
        <dsp:cNvSpPr/>
      </dsp:nvSpPr>
      <dsp:spPr>
        <a:xfrm>
          <a:off x="0" y="2875722"/>
          <a:ext cx="10869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2417D-40F1-4024-B90B-137F9B6E1B47}">
      <dsp:nvSpPr>
        <dsp:cNvPr id="0" name=""/>
        <dsp:cNvSpPr/>
      </dsp:nvSpPr>
      <dsp:spPr>
        <a:xfrm>
          <a:off x="0" y="2875722"/>
          <a:ext cx="10869248" cy="575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ребёнок владеет умениями, навыками и средствами художественной выразительности в различных видах деятельности и искусства; использует различные технические </a:t>
          </a:r>
          <a:r>
            <a:rPr lang="ru-RU" sz="1200" kern="1200" dirty="0" err="1"/>
            <a:t>приемы</a:t>
          </a:r>
          <a:r>
            <a:rPr lang="ru-RU" sz="1200" kern="1200" dirty="0"/>
            <a:t> в свободной художественной деятельности;</a:t>
          </a:r>
          <a:endParaRPr lang="en-US" sz="1200" kern="1200" dirty="0"/>
        </a:p>
      </dsp:txBody>
      <dsp:txXfrm>
        <a:off x="0" y="2875722"/>
        <a:ext cx="10869248" cy="575046"/>
      </dsp:txXfrm>
    </dsp:sp>
    <dsp:sp modelId="{7923ED92-0E84-4893-A1F9-EE210A0E5C93}">
      <dsp:nvSpPr>
        <dsp:cNvPr id="0" name=""/>
        <dsp:cNvSpPr/>
      </dsp:nvSpPr>
      <dsp:spPr>
        <a:xfrm>
          <a:off x="0" y="3450768"/>
          <a:ext cx="10869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BB001F-DD81-4F7B-B6CD-C2EB20B23FF6}">
      <dsp:nvSpPr>
        <dsp:cNvPr id="0" name=""/>
        <dsp:cNvSpPr/>
      </dsp:nvSpPr>
      <dsp:spPr>
        <a:xfrm>
          <a:off x="0" y="3450768"/>
          <a:ext cx="10869248" cy="575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- ребёнок участвует в создании индивидуальных и коллективных творческих работ, тематических композиций к праздничным утренникам и развлечениям, художественных проектах</a:t>
          </a:r>
          <a:endParaRPr lang="en-US" sz="1200" kern="1200" dirty="0"/>
        </a:p>
      </dsp:txBody>
      <dsp:txXfrm>
        <a:off x="0" y="3450768"/>
        <a:ext cx="10869248" cy="5750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F57BB-D0BE-4940-951E-5A3AA8FBEA16}">
      <dsp:nvSpPr>
        <dsp:cNvPr id="0" name=""/>
        <dsp:cNvSpPr/>
      </dsp:nvSpPr>
      <dsp:spPr>
        <a:xfrm>
          <a:off x="316459" y="1537"/>
          <a:ext cx="4606022" cy="2924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777CE7-BBFD-4280-9FAD-7E5C854B377F}">
      <dsp:nvSpPr>
        <dsp:cNvPr id="0" name=""/>
        <dsp:cNvSpPr/>
      </dsp:nvSpPr>
      <dsp:spPr>
        <a:xfrm>
          <a:off x="828239" y="487729"/>
          <a:ext cx="4606022" cy="2924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- ребёнок имеет представление о некоторых наиболее ярких представителях живой природы России и планеты, их отличительных признаках, среде обитания, потребностях живой природы, росте и развитии живых существ; свойствах неживой природы, сезонных изменениях в природе, наблюдает за погодой, живыми объектами, имеет сформированный познавательный интерес к природе, осознанно соблюдает правила поведения в природе, знает способы охраны природы, демонстрирует заботливое отношение к ней;</a:t>
          </a:r>
          <a:endParaRPr lang="en-US" sz="1500" kern="1200"/>
        </a:p>
      </dsp:txBody>
      <dsp:txXfrm>
        <a:off x="913904" y="573394"/>
        <a:ext cx="4434692" cy="2753494"/>
      </dsp:txXfrm>
    </dsp:sp>
    <dsp:sp modelId="{9DD17EA9-57E2-4589-916B-7BEFB20583E2}">
      <dsp:nvSpPr>
        <dsp:cNvPr id="0" name=""/>
        <dsp:cNvSpPr/>
      </dsp:nvSpPr>
      <dsp:spPr>
        <a:xfrm>
          <a:off x="5946042" y="1537"/>
          <a:ext cx="4606022" cy="2924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79644-47EA-49D7-8363-441B1DC6CA7B}">
      <dsp:nvSpPr>
        <dsp:cNvPr id="0" name=""/>
        <dsp:cNvSpPr/>
      </dsp:nvSpPr>
      <dsp:spPr>
        <a:xfrm>
          <a:off x="6457822" y="487729"/>
          <a:ext cx="4606022" cy="2924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- ребёнок владеет разными формами и видами игры, различает условную и реальную ситуации, предлагает и объясняет замысел игры, комбинирует сюжеты на основе реальных, вымышленных событий, выполняет несколько ролей в одной игре, подбирает разные средства для создания игровых образов, согласовывает свои интересы с интересами партнеров по игре, управляет персонажами в режиссерской игре;</a:t>
          </a:r>
          <a:endParaRPr lang="en-US" sz="1500" kern="1200"/>
        </a:p>
      </dsp:txBody>
      <dsp:txXfrm>
        <a:off x="6543487" y="573394"/>
        <a:ext cx="4434692" cy="27534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EA276-9CFB-4CF2-92EB-A7059AEFE983}">
      <dsp:nvSpPr>
        <dsp:cNvPr id="0" name=""/>
        <dsp:cNvSpPr/>
      </dsp:nvSpPr>
      <dsp:spPr>
        <a:xfrm>
          <a:off x="0" y="521893"/>
          <a:ext cx="3200710" cy="2032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8B1B3-A494-4943-9803-1EAE710E7A05}">
      <dsp:nvSpPr>
        <dsp:cNvPr id="0" name=""/>
        <dsp:cNvSpPr/>
      </dsp:nvSpPr>
      <dsp:spPr>
        <a:xfrm>
          <a:off x="355634" y="859746"/>
          <a:ext cx="3200710" cy="2032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- ребёнок самостоятельно выбирает технику и выразительные средства для наиболее точной передачи образа и своего замысла, способен создавать сложные объекты и композиции, преобразовывать и использовать с учётом игровой ситуации;</a:t>
          </a:r>
          <a:endParaRPr lang="en-US" sz="1300" kern="1200" dirty="0"/>
        </a:p>
      </dsp:txBody>
      <dsp:txXfrm>
        <a:off x="415162" y="919274"/>
        <a:ext cx="3081654" cy="1913395"/>
      </dsp:txXfrm>
    </dsp:sp>
    <dsp:sp modelId="{63323D0B-C19E-42C9-8CCA-7731C5EF692F}">
      <dsp:nvSpPr>
        <dsp:cNvPr id="0" name=""/>
        <dsp:cNvSpPr/>
      </dsp:nvSpPr>
      <dsp:spPr>
        <a:xfrm>
          <a:off x="3911979" y="521893"/>
          <a:ext cx="3200710" cy="2032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42AAD-BC22-4D36-B70F-2CA61F8C1349}">
      <dsp:nvSpPr>
        <dsp:cNvPr id="0" name=""/>
        <dsp:cNvSpPr/>
      </dsp:nvSpPr>
      <dsp:spPr>
        <a:xfrm>
          <a:off x="4267614" y="859746"/>
          <a:ext cx="3200710" cy="2032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/>
            <a:t>- ребёнок проявляет интерес к игровому экспериментированию с предметами, к развивающим и познавательным играм, в играх с готовым содержанием и правилами может объяснить содержание и правила игры другим детям, в совместной игре следит за точным выполнением правил всеми участниками;</a:t>
          </a:r>
          <a:endParaRPr lang="en-US" sz="1300" kern="1200"/>
        </a:p>
      </dsp:txBody>
      <dsp:txXfrm>
        <a:off x="4327142" y="919274"/>
        <a:ext cx="3081654" cy="1913395"/>
      </dsp:txXfrm>
    </dsp:sp>
    <dsp:sp modelId="{AF1BAA9C-5561-4693-8ABE-44A4E6413E59}">
      <dsp:nvSpPr>
        <dsp:cNvPr id="0" name=""/>
        <dsp:cNvSpPr/>
      </dsp:nvSpPr>
      <dsp:spPr>
        <a:xfrm>
          <a:off x="7823958" y="521893"/>
          <a:ext cx="3200710" cy="2032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2C525D-C89C-4EB2-A201-B49AF8A5014E}">
      <dsp:nvSpPr>
        <dsp:cNvPr id="0" name=""/>
        <dsp:cNvSpPr/>
      </dsp:nvSpPr>
      <dsp:spPr>
        <a:xfrm>
          <a:off x="8179593" y="859746"/>
          <a:ext cx="3200710" cy="2032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/>
            <a:t>- ребёнок способен планировать свои действия, направленные на достижение конкретной цели; демонстрирует сформированные предпосылки к учебной деятельности и элементы готовности к школьному обучению.</a:t>
          </a:r>
          <a:endParaRPr lang="en-US" sz="1300" kern="1200"/>
        </a:p>
      </dsp:txBody>
      <dsp:txXfrm>
        <a:off x="8239121" y="919274"/>
        <a:ext cx="3081654" cy="1913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=""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3672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5456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924871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0431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763978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91004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8681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954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63502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7564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6807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5429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88848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28916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404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3239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6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D180E8-20CB-4A5A-B4C7-CD437E3B4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168" y="397275"/>
            <a:ext cx="8686799" cy="3761257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b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6DF8F0-6C55-07E5-AFDB-2A3AF0E7C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1182" y="4846029"/>
            <a:ext cx="9397501" cy="1370463"/>
          </a:xfrm>
        </p:spPr>
        <p:txBody>
          <a:bodyPr anchor="ctr">
            <a:no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«Детский сад 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комбинированного вида»</a:t>
            </a:r>
          </a:p>
        </p:txBody>
      </p:sp>
    </p:spTree>
    <p:extLst>
      <p:ext uri="{BB962C8B-B14F-4D97-AF65-F5344CB8AC3E}">
        <p14:creationId xmlns:p14="http://schemas.microsoft.com/office/powerpoint/2010/main" val="154984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3EAACC-049C-C45A-4817-F172CEC2D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4000" dirty="0">
                <a:solidFill>
                  <a:srgbClr val="0070C0"/>
                </a:solidFill>
              </a:rPr>
              <a:t>Планируемые результаты (целевые ориентиры) на этапе завершения освоения Программы (к концу дошкольного возраста):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AE74DD27-4D4F-04DE-E897-E18B12D4AE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806197"/>
              </p:ext>
            </p:extLst>
          </p:nvPr>
        </p:nvGraphicFramePr>
        <p:xfrm>
          <a:off x="389359" y="2459554"/>
          <a:ext cx="11413281" cy="4143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45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1F0406-B270-BABD-8D36-17C58E7B6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(целевые ориентиры) на этапе завершения освоения Программы (к концу дошкольного возраста):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9334AC32-1F45-DFFA-8E41-4740AF8025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344749"/>
              </p:ext>
            </p:extLst>
          </p:nvPr>
        </p:nvGraphicFramePr>
        <p:xfrm>
          <a:off x="484552" y="2576513"/>
          <a:ext cx="10869248" cy="4026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873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A33349-8193-3DBF-0940-77EC5CE96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11" y="379873"/>
            <a:ext cx="10869248" cy="15708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(целевые ориентиры) на этапе завершения освоения Программы (к концу дошкольного возраста):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F369A0E9-6986-BB15-C11E-6FAC0BCA72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015046"/>
              </p:ext>
            </p:extLst>
          </p:nvPr>
        </p:nvGraphicFramePr>
        <p:xfrm>
          <a:off x="427383" y="2713383"/>
          <a:ext cx="11380304" cy="3414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968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D13713-7470-4F9C-9B4C-BFCDA9940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5708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(целевые ориентиры) на этапе завершения освоения Программы (к концу дошкольного возраста):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E43EFA4B-7844-044F-2FBF-109EE9BA52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642829"/>
              </p:ext>
            </p:extLst>
          </p:nvPr>
        </p:nvGraphicFramePr>
        <p:xfrm>
          <a:off x="427383" y="2713383"/>
          <a:ext cx="11380304" cy="3414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601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3AA0A-EA74-2CE8-C63E-CAC849CCB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5252571" cy="276644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800" dirty="0">
                <a:solidFill>
                  <a:srgbClr val="0070C0"/>
                </a:solidFill>
              </a:rPr>
              <a:t>Часть Программы, формируемая участниками образовательных отношений</a:t>
            </a:r>
          </a:p>
        </p:txBody>
      </p:sp>
      <p:sp>
        <p:nvSpPr>
          <p:cNvPr id="24" name="Объект 2">
            <a:extLst>
              <a:ext uri="{FF2B5EF4-FFF2-40B4-BE49-F238E27FC236}">
                <a16:creationId xmlns:a16="http://schemas.microsoft.com/office/drawing/2014/main" id="{88AEED34-B553-405B-2212-F93816565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02" y="365124"/>
            <a:ext cx="4830097" cy="630148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ru-RU" sz="1700" dirty="0" smtClean="0"/>
              <a:t>Программы «С чистым сердцем» и «Веселый рюкзачок» являются   программами, реализующими </a:t>
            </a:r>
            <a:r>
              <a:rPr lang="ru-RU" sz="1700" dirty="0"/>
              <a:t>региональный компонент содержания образования дошкольников, и в соответствии с ФГОС ДО </a:t>
            </a:r>
            <a:r>
              <a:rPr lang="ru-RU" sz="1700" dirty="0" smtClean="0"/>
              <a:t>могут </a:t>
            </a:r>
            <a:r>
              <a:rPr lang="ru-RU" sz="1700" dirty="0"/>
              <a:t>рассматриваться как </a:t>
            </a:r>
            <a:r>
              <a:rPr lang="ru-RU" sz="1700" dirty="0" smtClean="0"/>
              <a:t>парциальные, </a:t>
            </a:r>
            <a:r>
              <a:rPr lang="ru-RU" sz="1700" dirty="0"/>
              <a:t>как вторая часть образовательной программы ДОУ, часть формируемая участниками образовательного процесса. </a:t>
            </a:r>
          </a:p>
          <a:p>
            <a:pPr algn="just">
              <a:lnSpc>
                <a:spcPct val="11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«С чистым сердцем»: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уховно-нравственное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дошкольников через приобщение к  отечественным духовно-нравственным ценностям и к культурному наследию родного края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«Веселый рюкзачок»: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Всестороннее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личности ребёнка через туристско-краеведческую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Белая головоломка с одним красным фрагментом">
            <a:extLst>
              <a:ext uri="{FF2B5EF4-FFF2-40B4-BE49-F238E27FC236}">
                <a16:creationId xmlns:a16="http://schemas.microsoft.com/office/drawing/2014/main" id="{77909AF1-35D6-912A-C643-CB293FDF17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/>
          <a:stretch/>
        </p:blipFill>
        <p:spPr>
          <a:xfrm>
            <a:off x="20" y="3429000"/>
            <a:ext cx="6095978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94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54307-CB2B-B973-59F2-299375E2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>
                <a:solidFill>
                  <a:srgbClr val="0070C0"/>
                </a:solidFill>
              </a:rPr>
              <a:t>Часть Программы, формируемая участниками образовательных отношений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8EEC42D-D8AC-31A6-43E9-5EAB0F2F3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453908"/>
              </p:ext>
            </p:extLst>
          </p:nvPr>
        </p:nvGraphicFramePr>
        <p:xfrm>
          <a:off x="484552" y="2576512"/>
          <a:ext cx="11328220" cy="4090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780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54307-CB2B-B973-59F2-299375E2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Программы 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«Веселый рюкзачок»(целевые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ориентиры)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8EEC42D-D8AC-31A6-43E9-5EAB0F2F3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020895"/>
              </p:ext>
            </p:extLst>
          </p:nvPr>
        </p:nvGraphicFramePr>
        <p:xfrm>
          <a:off x="484552" y="2576512"/>
          <a:ext cx="11328220" cy="4090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680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54307-CB2B-B973-59F2-299375E2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>
                <a:solidFill>
                  <a:srgbClr val="0070C0"/>
                </a:solidFill>
              </a:rPr>
              <a:t>Часть Программы, формируемая участниками образовательных отношений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8EEC42D-D8AC-31A6-43E9-5EAB0F2F3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668284"/>
              </p:ext>
            </p:extLst>
          </p:nvPr>
        </p:nvGraphicFramePr>
        <p:xfrm>
          <a:off x="484552" y="2576512"/>
          <a:ext cx="11328220" cy="4090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80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54307-CB2B-B973-59F2-299375E2E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73161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solidFill>
                  <a:srgbClr val="0070C0"/>
                </a:solidFill>
              </a:rPr>
              <a:t>Планируемые результаты освоения Программы </a:t>
            </a:r>
            <a:r>
              <a:rPr lang="ru-RU" sz="3200" dirty="0" smtClean="0">
                <a:solidFill>
                  <a:srgbClr val="0070C0"/>
                </a:solidFill>
              </a:rPr>
              <a:t>«С чистым сердцем»</a:t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(целевые </a:t>
            </a:r>
            <a:r>
              <a:rPr lang="ru-RU" sz="3200" dirty="0">
                <a:solidFill>
                  <a:srgbClr val="0070C0"/>
                </a:solidFill>
              </a:rPr>
              <a:t>ориентиры)</a:t>
            </a:r>
            <a:endParaRPr lang="ru-RU" sz="3200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8EEC42D-D8AC-31A6-43E9-5EAB0F2F3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086147"/>
              </p:ext>
            </p:extLst>
          </p:nvPr>
        </p:nvGraphicFramePr>
        <p:xfrm>
          <a:off x="484552" y="2576512"/>
          <a:ext cx="11328220" cy="4090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555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CC9EBA-FE8B-89A7-6476-3AEA1BED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188" y="481035"/>
            <a:ext cx="5071550" cy="581142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4600" dirty="0">
                <a:solidFill>
                  <a:srgbClr val="0070C0"/>
                </a:solidFill>
              </a:rPr>
              <a:t>Особенности взаимодействия педагогического коллектива с семьями воспитанников</a:t>
            </a:r>
          </a:p>
        </p:txBody>
      </p:sp>
      <p:graphicFrame>
        <p:nvGraphicFramePr>
          <p:cNvPr id="15" name="Объект 2">
            <a:extLst>
              <a:ext uri="{FF2B5EF4-FFF2-40B4-BE49-F238E27FC236}">
                <a16:creationId xmlns:a16="http://schemas.microsoft.com/office/drawing/2014/main" id="{40F73FBC-0E6A-722F-9AF5-33A9933FB1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482574"/>
              </p:ext>
            </p:extLst>
          </p:nvPr>
        </p:nvGraphicFramePr>
        <p:xfrm>
          <a:off x="6445525" y="591378"/>
          <a:ext cx="5505469" cy="5701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142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1D668C-BF99-F3E9-3E5D-D887DAA81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3" y="3870614"/>
            <a:ext cx="5113608" cy="230634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Цель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4D6D03-7791-0588-35CB-E8A2A3C84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6840" y="498764"/>
            <a:ext cx="5578939" cy="5678199"/>
          </a:xfrm>
        </p:spPr>
        <p:txBody>
          <a:bodyPr anchor="ctr">
            <a:norm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</p:txBody>
      </p:sp>
      <p:pic>
        <p:nvPicPr>
          <p:cNvPr id="1026" name="Picture 2" descr="https://avatars.mds.yandex.net/i?id=cda44de95812d3ed5b67ee12ce9fbeaecff3a42b-705163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598161" cy="364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26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69AEE-A79D-7159-DDDF-3BF9E8DF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2723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воспитанников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5D875D2A-A31E-724F-3F00-7C7E9FCB8D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62562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96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9142CF-0197-72AD-09F7-F20739E47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3" y="3870614"/>
            <a:ext cx="5113608" cy="230634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000" dirty="0">
                <a:solidFill>
                  <a:srgbClr val="0070C0"/>
                </a:solidFill>
              </a:rPr>
              <a:t>Особенности взаимодействия педагогического коллектива с семьями воспитанников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4899A3-1FC9-753A-1D66-135BDF55E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6840" y="0"/>
            <a:ext cx="5578939" cy="6666614"/>
          </a:xfrm>
        </p:spPr>
        <p:txBody>
          <a:bodyPr anchor="ctr">
            <a:normAutofit fontScale="92500"/>
          </a:bodyPr>
          <a:lstStyle/>
          <a:p>
            <a:pPr algn="just">
              <a:lnSpc>
                <a:spcPct val="110000"/>
              </a:lnSpc>
            </a:pPr>
            <a:r>
              <a:rPr lang="ru-RU" sz="1200" dirty="0"/>
              <a:t>Построение взаимодействия с родителями (законными представителями) придерживается следующих принципов:</a:t>
            </a:r>
          </a:p>
          <a:p>
            <a:pPr algn="just">
              <a:lnSpc>
                <a:spcPct val="110000"/>
              </a:lnSpc>
            </a:pPr>
            <a:r>
              <a:rPr lang="ru-RU" sz="1200" dirty="0"/>
              <a:t>1) приоритет семьи в воспитании, обучении и развитии ребёнка: в соответствии с Законом об образовании у родителей (законных представителей) обучающихся не только есть преимущественное право на обучение и воспитание детей, но именно они обязаны заложить основы физического, нравственного и интеллектуального развития личности ребёнка;</a:t>
            </a:r>
          </a:p>
          <a:p>
            <a:pPr algn="just">
              <a:lnSpc>
                <a:spcPct val="110000"/>
              </a:lnSpc>
            </a:pPr>
            <a:r>
              <a:rPr lang="ru-RU" sz="1200" dirty="0"/>
              <a:t>2) открытость: для родителей (законных представителей) должна быть доступна актуальная информация об особенностях пребывания ребёнка в группе; каждому из родителей (законных представителей) должен быть предоставлен свободный доступ в ДОУ; между педагогами и родителями (законными представителями) необходим обмен информацией об особенностях развития ребёнка в ДОУ и семье;</a:t>
            </a:r>
          </a:p>
          <a:p>
            <a:pPr algn="just">
              <a:lnSpc>
                <a:spcPct val="110000"/>
              </a:lnSpc>
            </a:pPr>
            <a:r>
              <a:rPr lang="ru-RU" sz="1200" dirty="0"/>
              <a:t>3) взаимное доверие, уважение и доброжелательность во взаимоотношениях педагогов и родителей (законных представителей): при взаимодействии педагогу необходимо придерживаться этики и культурных правил общения, проявлять позитивный настрой на общение и сотрудничество с родителями (законными представителями); важно этично и разумно использовать полученную информацию как со стороны педагогов, так и со стороны родителей (законных представителей) в интересах детей;</a:t>
            </a:r>
          </a:p>
          <a:p>
            <a:pPr algn="just">
              <a:lnSpc>
                <a:spcPct val="110000"/>
              </a:lnSpc>
            </a:pPr>
            <a:r>
              <a:rPr lang="ru-RU" sz="1200" dirty="0"/>
              <a:t>4) индивидуально-дифференцированный подход к каждой семье: при взаимодействии необходимо учитывать особенности семейного воспитания, потребности родителей (законных представителей) в отношении образования ребёнка, отношение к педагогу и ДОУ, проводимым мероприятиям; возможности включения родителей (законных представителей) в совместное решение образовательных задач;</a:t>
            </a:r>
          </a:p>
          <a:p>
            <a:pPr algn="just">
              <a:lnSpc>
                <a:spcPct val="110000"/>
              </a:lnSpc>
            </a:pPr>
            <a:r>
              <a:rPr lang="ru-RU" sz="1200" dirty="0"/>
              <a:t>5) </a:t>
            </a:r>
            <a:r>
              <a:rPr lang="ru-RU" sz="1200" dirty="0" err="1"/>
              <a:t>возрастосообразность</a:t>
            </a:r>
            <a:r>
              <a:rPr lang="ru-RU" sz="1200" dirty="0"/>
              <a:t>: при планировании и осуществлении взаимодействия необходимо учитывать особенности и характер отношений ребёнка с родителями (законными представителями), прежде всего, с матерью (преимущественно для детей младенческого и раннего возраста), обусловленные возрастными особенностями развития детей.</a:t>
            </a:r>
          </a:p>
        </p:txBody>
      </p:sp>
      <p:pic>
        <p:nvPicPr>
          <p:cNvPr id="4098" name="Picture 2" descr="https://avatars.mds.yandex.net/i?id=ae8ce7f3860caf8954f09b95acc487fa546ddbe5-1070084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57" y="396209"/>
            <a:ext cx="4572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8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01B3B5-5967-597B-F9D3-ADE748EC7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5184728" cy="275338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400" dirty="0">
                <a:solidFill>
                  <a:srgbClr val="0070C0"/>
                </a:solidFill>
              </a:rPr>
              <a:t>Методы, приемы и способы взаимодействия с родителями (законными представителями):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3DE0E6-ED2A-E929-4CC3-0D2C0889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9646" y="365125"/>
            <a:ext cx="5480084" cy="617389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ru-RU" sz="1600" dirty="0"/>
              <a:t>1) </a:t>
            </a:r>
            <a:r>
              <a:rPr lang="ru-RU" sz="1600" dirty="0" err="1"/>
              <a:t>диагностико</a:t>
            </a:r>
            <a:r>
              <a:rPr lang="ru-RU" sz="1600" dirty="0"/>
              <a:t>-аналитическое направление реализуется через опросы, социологические срезы, индивидуальные блокноты, «почтовый ящик», педагогические беседы с родителями (законными представителями); дни (недели) открытых дверей, открытые просмотры занятий и других видов деятельности детей и так далее;</a:t>
            </a:r>
          </a:p>
          <a:p>
            <a:pPr algn="just">
              <a:lnSpc>
                <a:spcPct val="110000"/>
              </a:lnSpc>
            </a:pPr>
            <a:r>
              <a:rPr lang="ru-RU" sz="1600" dirty="0"/>
              <a:t>2) просветительское и консультационное направления реализуются через групповые родительские собрания, конференции, круглые столы, семинары-практикумы, тренинги и ролевые игры, консультации, педагогические гостиные, родительские клубы и другое; информационные проспекты, стенды, ширмы, папки-передвижки для родителей (законных представителей); журналы и газеты, издаваемые ДОУ для родителей (законных представителей), педагогические библиотеки для родителей (законных представителей); сайты ДОО и социальные группы в сети Интернет; </a:t>
            </a:r>
            <a:r>
              <a:rPr lang="ru-RU" sz="1600" dirty="0" err="1"/>
              <a:t>медиарепортажи</a:t>
            </a:r>
            <a:r>
              <a:rPr lang="ru-RU" sz="1600" dirty="0"/>
              <a:t> и интервью; фотографии, выставки детских работ, совместных работ родителей (законных представителей) и детей. Включают также и досуговую форму - совместные праздники и вечера, семейные спортивные и тематические мероприятия, тематические досуги, знакомство с семейными традициями и другое.</a:t>
            </a:r>
          </a:p>
          <a:p>
            <a:pPr>
              <a:lnSpc>
                <a:spcPct val="110000"/>
              </a:lnSpc>
            </a:pPr>
            <a:endParaRPr lang="ru-RU" sz="1400" dirty="0"/>
          </a:p>
        </p:txBody>
      </p:sp>
      <p:pic>
        <p:nvPicPr>
          <p:cNvPr id="5122" name="Picture 2" descr="https://avatars.mds.yandex.net/i?id=3c9692ca44b45a7a9c86f868d100cc8a61e69589-8376176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3118511"/>
            <a:ext cx="457200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6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487D0F-8B55-AFF0-241F-FF7857022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5184728" cy="2753386"/>
          </a:xfrm>
        </p:spPr>
        <p:txBody>
          <a:bodyPr anchor="ctr">
            <a:norm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Задачи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3B97B9-4668-295C-7719-167A666C0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7" y="0"/>
            <a:ext cx="6096003" cy="68580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ru-RU" sz="1500" dirty="0"/>
              <a:t>- обеспечение единых для Российской Федерации содержания ДО и планируемых результатов освоения образовательной программы ДО;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- 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- 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- 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- охрана и укрепление физического и психического здоровья детей, в т.ч. их эмоционального благополучия;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- 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- 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- 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pPr>
              <a:lnSpc>
                <a:spcPct val="110000"/>
              </a:lnSpc>
            </a:pPr>
            <a:endParaRPr lang="ru-RU" sz="1000" dirty="0"/>
          </a:p>
        </p:txBody>
      </p:sp>
      <p:pic>
        <p:nvPicPr>
          <p:cNvPr id="2050" name="Picture 2" descr="https://avatars.mds.yandex.net/i?id=8df7974d9eb49871396b9d1d576ee03a6cd9bc58-5110375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52" y="2210261"/>
            <a:ext cx="4572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38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CFD1C3-F4A0-0861-2AAD-665ABDC5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5184728" cy="275338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4600" dirty="0">
                <a:solidFill>
                  <a:srgbClr val="0070C0"/>
                </a:solidFill>
              </a:rPr>
              <a:t>Принципы к формированию Программы по ФГОС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90458EDA-8FC3-831C-A23C-A5893B3E4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0278" y="230409"/>
            <a:ext cx="5437554" cy="639718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</a:pPr>
            <a:r>
              <a:rPr lang="ru-RU" sz="1500" dirty="0"/>
              <a:t>1) полноценное проживание ребёнком всех этапов детства (раннего и дошкольного возрастов), обогащение (амплификация) детского развития;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2) построение образовательной деятельности на основе индивидуальных особенностей каждого ребёнка, при котором сам ребёнок становится активным в выборе содержания своего образования, становится субъектом образования;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3) содействие и сотрудничество детей и родителей (законных представителей), совершеннолетних членов семьи, принимающих участие в воспитании детей младенческого, раннего и дошкольного возрастов, а также педагогических работников (далее вместе - взрослые);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4) признание ребёнка полноценным участником (субъектом) образовательных отношений;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5) поддержка инициативы детей в различных видах деятельности;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6) сотрудничество ДОУ с </a:t>
            </a:r>
            <a:r>
              <a:rPr lang="ru-RU" sz="1500" dirty="0" err="1"/>
              <a:t>семьей</a:t>
            </a:r>
            <a:r>
              <a:rPr lang="ru-RU" sz="1500" dirty="0"/>
              <a:t>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7) приобщение детей к социокультурным нормам, традициям семьи, общества и государства;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8) формирование познавательных интересов и познавательных действий ребёнка в различных видах деятельности;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9)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 algn="just">
              <a:lnSpc>
                <a:spcPct val="110000"/>
              </a:lnSpc>
            </a:pPr>
            <a:r>
              <a:rPr lang="ru-RU" sz="1500" dirty="0"/>
              <a:t>10) учёт этнокультурной ситуации развития детей.</a:t>
            </a:r>
          </a:p>
          <a:p>
            <a:pPr>
              <a:lnSpc>
                <a:spcPct val="110000"/>
              </a:lnSpc>
            </a:pPr>
            <a:endParaRPr lang="ru-RU" sz="1100" dirty="0"/>
          </a:p>
        </p:txBody>
      </p:sp>
      <p:pic>
        <p:nvPicPr>
          <p:cNvPr id="3074" name="Picture 2" descr="https://avatars.mds.yandex.net/i?id=82d11bf1735305d3697f96c9c31b6dfaaf181674-443953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16" y="3118511"/>
            <a:ext cx="4572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49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2446BC-06AB-DDBA-2F1A-FEC7C68DE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649427" cy="13208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Подходы к формированию Программы по ФГОС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61ECEACA-6804-7374-16EC-3EABA7E3FE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429500"/>
              </p:ext>
            </p:extLst>
          </p:nvPr>
        </p:nvGraphicFramePr>
        <p:xfrm>
          <a:off x="661376" y="2328531"/>
          <a:ext cx="10869248" cy="4529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1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68FFC3-F106-8D8B-4D38-39EA3E3F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222" y="365125"/>
            <a:ext cx="2689847" cy="393851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000" dirty="0"/>
              <a:t>Планируемые результаты (целевые ориентиры) освоения Программы в раннем возрасте (к </a:t>
            </a:r>
            <a:r>
              <a:rPr lang="ru-RU" sz="3000" dirty="0" err="1"/>
              <a:t>трем</a:t>
            </a:r>
            <a:r>
              <a:rPr lang="ru-RU" sz="3000" dirty="0"/>
              <a:t> годам):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8C69D215-FDF1-A970-573E-73BAD41208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840232"/>
              </p:ext>
            </p:extLst>
          </p:nvPr>
        </p:nvGraphicFramePr>
        <p:xfrm>
          <a:off x="3811656" y="106326"/>
          <a:ext cx="8086177" cy="6432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833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56DBC9-3987-5C0B-44BB-DE9E7849F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(целевые ориентиры) освоения Программы в раннем возрасте (к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трем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годам):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AEF966BF-1FFE-1199-76BC-0CE86FA636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767351"/>
              </p:ext>
            </p:extLst>
          </p:nvPr>
        </p:nvGraphicFramePr>
        <p:xfrm>
          <a:off x="661376" y="2402958"/>
          <a:ext cx="10869248" cy="4089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205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78A3AC-979E-30FB-8C79-3B688BD3A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5708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400" dirty="0">
                <a:solidFill>
                  <a:srgbClr val="0070C0"/>
                </a:solidFill>
              </a:rPr>
              <a:t>Планируемые результаты (целевые ориентиры) на этапе завершения освоения Программы (к концу дошкольного возраста):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291F0869-8089-F6AF-B912-11AA3A48F1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917284"/>
              </p:ext>
            </p:extLst>
          </p:nvPr>
        </p:nvGraphicFramePr>
        <p:xfrm>
          <a:off x="427383" y="2713383"/>
          <a:ext cx="11380304" cy="3414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315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D57BF7-F9F3-53A4-64FA-97A23563E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5708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400" dirty="0">
                <a:solidFill>
                  <a:srgbClr val="0070C0"/>
                </a:solidFill>
              </a:rPr>
              <a:t>Планируемые результаты (целевые ориентиры) на этапе завершения освоения Программы (к концу дошкольного возраста):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D9A2EA6-B43E-C8E3-4ED4-B72EE5CBCD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498501"/>
              </p:ext>
            </p:extLst>
          </p:nvPr>
        </p:nvGraphicFramePr>
        <p:xfrm>
          <a:off x="427383" y="1935955"/>
          <a:ext cx="11380304" cy="4730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68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189</TotalTime>
  <Words>3011</Words>
  <Application>Microsoft Office PowerPoint</Application>
  <PresentationFormat>Широкоэкранный</PresentationFormat>
  <Paragraphs>143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Trebuchet MS</vt:lpstr>
      <vt:lpstr>Wingdings 3</vt:lpstr>
      <vt:lpstr>Аспект</vt:lpstr>
      <vt:lpstr>Краткая презентация программы</vt:lpstr>
      <vt:lpstr>Цель программы</vt:lpstr>
      <vt:lpstr>Задачи программы</vt:lpstr>
      <vt:lpstr>Принципы к формированию Программы по ФГОС</vt:lpstr>
      <vt:lpstr>Подходы к формированию Программы по ФГОС</vt:lpstr>
      <vt:lpstr>Планируемые результаты (целевые ориентиры) освоения Программы в раннем возрасте (к трем годам):</vt:lpstr>
      <vt:lpstr>Планируемые результаты (целевые ориентиры) освоения Программы в раннем возрасте (к трем годам):</vt:lpstr>
      <vt:lpstr>Планируемые результаты (целевые ориентиры) на этапе завершения освоения Программы (к концу дошкольного возраста):</vt:lpstr>
      <vt:lpstr>Планируемые результаты (целевые ориентиры) на этапе завершения освоения Программы (к концу дошкольного возраста):</vt:lpstr>
      <vt:lpstr>Планируемые результаты (целевые ориентиры) на этапе завершения освоения Программы (к концу дошкольного возраста):</vt:lpstr>
      <vt:lpstr>Планируемые результаты (целевые ориентиры) на этапе завершения освоения Программы (к концу дошкольного возраста):</vt:lpstr>
      <vt:lpstr>Планируемые результаты (целевые ориентиры) на этапе завершения освоения Программы (к концу дошкольного возраста):</vt:lpstr>
      <vt:lpstr>Планируемые результаты (целевые ориентиры) на этапе завершения освоения Программы (к концу дошкольного возраста):</vt:lpstr>
      <vt:lpstr>Часть Программы, формируемая участниками образовательных отношений</vt:lpstr>
      <vt:lpstr>Часть Программы, формируемая участниками образовательных отношений</vt:lpstr>
      <vt:lpstr>Планируемые результаты освоения Программы «Веселый рюкзачок»(целевые ориентиры)</vt:lpstr>
      <vt:lpstr>Часть Программы, формируемая участниками образовательных отношений</vt:lpstr>
      <vt:lpstr>Планируемые результаты освоения Программы «С чистым сердцем» (целевые ориентиры)</vt:lpstr>
      <vt:lpstr>Особенности взаимодействия педагогического коллектива с семьями воспитанников</vt:lpstr>
      <vt:lpstr>Особенности взаимодействия педагогического коллектива с семьями воспитанников</vt:lpstr>
      <vt:lpstr>Особенности взаимодействия педагогического коллектива с семьями воспитанников</vt:lpstr>
      <vt:lpstr>Методы, приемы и способы взаимодействия с родителями (законными представителями):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программа ООП</dc:title>
  <dc:creator>Екатерина Суралёва</dc:creator>
  <cp:lastModifiedBy>metodist</cp:lastModifiedBy>
  <cp:revision>8</cp:revision>
  <dcterms:created xsi:type="dcterms:W3CDTF">2023-08-24T11:20:50Z</dcterms:created>
  <dcterms:modified xsi:type="dcterms:W3CDTF">2024-12-01T15:38:07Z</dcterms:modified>
</cp:coreProperties>
</file>