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59" r:id="rId5"/>
    <p:sldId id="281" r:id="rId6"/>
    <p:sldId id="260" r:id="rId7"/>
    <p:sldId id="282" r:id="rId8"/>
    <p:sldId id="283" r:id="rId9"/>
    <p:sldId id="270" r:id="rId10"/>
    <p:sldId id="271" r:id="rId11"/>
    <p:sldId id="279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6A740-61F8-4076-A6C3-9A0D28989AE3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A4EE71-B6DC-4C9D-8B60-3B75C6AF604F}">
      <dgm:prSet custT="1"/>
      <dgm:spPr/>
      <dgm:t>
        <a:bodyPr/>
        <a:lstStyle/>
        <a:p>
          <a:pPr algn="l"/>
          <a:r>
            <a:rPr lang="ru-RU" sz="1200" dirty="0">
              <a:solidFill>
                <a:schemeClr val="tx1"/>
              </a:solidFill>
            </a:rPr>
            <a:t>- деятельностный подход, предполагающий развитие </a:t>
          </a:r>
          <a:r>
            <a:rPr lang="ru-RU" sz="1200" dirty="0" err="1">
              <a:solidFill>
                <a:schemeClr val="tx1"/>
              </a:solidFill>
            </a:rPr>
            <a:t>ребенка</a:t>
          </a:r>
          <a:r>
            <a:rPr lang="ru-RU" sz="1200" dirty="0">
              <a:solidFill>
                <a:schemeClr val="tx1"/>
              </a:solidFill>
            </a:rPr>
            <a:t> в деятельности, включающей такие компоненты как </a:t>
          </a:r>
          <a:r>
            <a:rPr lang="ru-RU" sz="1200" dirty="0" err="1">
              <a:solidFill>
                <a:schemeClr val="tx1"/>
              </a:solidFill>
            </a:rPr>
            <a:t>самоцелеполагание</a:t>
          </a:r>
          <a:r>
            <a:rPr lang="ru-RU" sz="1200" dirty="0">
              <a:solidFill>
                <a:schemeClr val="tx1"/>
              </a:solidFill>
            </a:rPr>
            <a:t>, </a:t>
          </a:r>
          <a:r>
            <a:rPr lang="ru-RU" sz="1200" dirty="0" err="1">
              <a:solidFill>
                <a:schemeClr val="tx1"/>
              </a:solidFill>
            </a:rPr>
            <a:t>самопланирование</a:t>
          </a:r>
          <a:r>
            <a:rPr lang="ru-RU" sz="1200" dirty="0">
              <a:solidFill>
                <a:schemeClr val="tx1"/>
              </a:solidFill>
            </a:rPr>
            <a:t>, самоорганизация, самооценка, самоанализ;</a:t>
          </a:r>
          <a:endParaRPr lang="en-US" sz="1200" dirty="0">
            <a:solidFill>
              <a:schemeClr val="tx1"/>
            </a:solidFill>
          </a:endParaRPr>
        </a:p>
      </dgm:t>
    </dgm:pt>
    <dgm:pt modelId="{71224D92-04C2-4176-AFF3-F83064403487}" type="parTrans" cxnId="{DF99A7A9-AE59-4FC0-9CB4-4977918CD76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CB5521F-394C-42C9-834C-ECA8EF8D2891}" type="sibTrans" cxnId="{DF99A7A9-AE59-4FC0-9CB4-4977918CD766}">
      <dgm:prSet phldrT="1" phldr="0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1</a:t>
          </a:r>
        </a:p>
      </dgm:t>
    </dgm:pt>
    <dgm:pt modelId="{0FC7630B-1C26-4472-B7DF-505634C56519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- интегративный подход, ориентирующий на интеграцию процессов обучения, воспитания и развития в целостный образовательный процесс в интересах развития </a:t>
          </a:r>
          <a:r>
            <a:rPr lang="ru-RU" dirty="0" err="1">
              <a:solidFill>
                <a:schemeClr val="tx1"/>
              </a:solidFill>
            </a:rPr>
            <a:t>ребенка</a:t>
          </a:r>
          <a:r>
            <a:rPr lang="ru-RU" dirty="0">
              <a:solidFill>
                <a:schemeClr val="tx1"/>
              </a:solidFill>
            </a:rPr>
            <a:t>;</a:t>
          </a:r>
          <a:endParaRPr lang="en-US" dirty="0">
            <a:solidFill>
              <a:schemeClr val="tx1"/>
            </a:solidFill>
          </a:endParaRPr>
        </a:p>
      </dgm:t>
    </dgm:pt>
    <dgm:pt modelId="{EF72FD90-0A43-4727-BACB-D2CA28B13379}" type="parTrans" cxnId="{7DD2C282-1D39-4C9B-9FB2-86550D9BD43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7730A7E-0745-40BB-A4FE-BC1B97004A60}" type="sibTrans" cxnId="{7DD2C282-1D39-4C9B-9FB2-86550D9BD431}">
      <dgm:prSet phldrT="2" phldr="0"/>
      <dgm:spPr/>
      <dgm:t>
        <a:bodyPr/>
        <a:lstStyle/>
        <a:p>
          <a:r>
            <a:rPr lang="en-US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234F488F-CE53-4317-A097-7690F42A006D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- индивидуальный подход, предписывающий гибкое использование педагогами различных средств, форм и методов по отношению к каждому </a:t>
          </a:r>
          <a:r>
            <a:rPr lang="ru-RU" dirty="0" err="1">
              <a:solidFill>
                <a:schemeClr val="tx1"/>
              </a:solidFill>
            </a:rPr>
            <a:t>ребенку</a:t>
          </a:r>
          <a:r>
            <a:rPr lang="ru-RU" dirty="0">
              <a:solidFill>
                <a:schemeClr val="tx1"/>
              </a:solidFill>
            </a:rPr>
            <a:t>;</a:t>
          </a:r>
          <a:endParaRPr lang="en-US" dirty="0">
            <a:solidFill>
              <a:schemeClr val="tx1"/>
            </a:solidFill>
          </a:endParaRPr>
        </a:p>
      </dgm:t>
    </dgm:pt>
    <dgm:pt modelId="{C2F7ED4E-7AFA-43F1-8796-ECB66EFB7F06}" type="parTrans" cxnId="{E98287D4-C844-436F-B248-D06B431EC5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0FE64CD-73E1-4CA4-956E-651A22114A06}" type="sibTrans" cxnId="{E98287D4-C844-436F-B248-D06B431EC525}">
      <dgm:prSet phldrT="3" phldr="0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3</a:t>
          </a:r>
        </a:p>
      </dgm:t>
    </dgm:pt>
    <dgm:pt modelId="{3E07AD86-FFF8-4266-81EA-9158959BAB1A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- личностно-ориентированный подход, который предусматривает организацию образовательного процесса на основе признания уникальности личности </a:t>
          </a:r>
          <a:r>
            <a:rPr lang="ru-RU" dirty="0" err="1">
              <a:solidFill>
                <a:schemeClr val="tx1"/>
              </a:solidFill>
            </a:rPr>
            <a:t>ребенка</a:t>
          </a:r>
          <a:r>
            <a:rPr lang="ru-RU" dirty="0">
              <a:solidFill>
                <a:schemeClr val="tx1"/>
              </a:solidFill>
            </a:rPr>
            <a:t> и создания условий для </a:t>
          </a:r>
          <a:r>
            <a:rPr lang="ru-RU" dirty="0" err="1">
              <a:solidFill>
                <a:schemeClr val="tx1"/>
              </a:solidFill>
            </a:rPr>
            <a:t>ее</a:t>
          </a:r>
          <a:r>
            <a:rPr lang="ru-RU" dirty="0">
              <a:solidFill>
                <a:schemeClr val="tx1"/>
              </a:solidFill>
            </a:rPr>
            <a:t> развития на основе изучения задатков, способностей, интересов, склонностей;</a:t>
          </a:r>
          <a:endParaRPr lang="en-US" dirty="0">
            <a:solidFill>
              <a:schemeClr val="tx1"/>
            </a:solidFill>
          </a:endParaRPr>
        </a:p>
      </dgm:t>
    </dgm:pt>
    <dgm:pt modelId="{32DE7728-6090-4D97-8B2D-B888FDF520A5}" type="parTrans" cxnId="{33C8CA78-3A79-45E0-A9BD-D0D619821DB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793C2AB-8E7F-4CEF-8958-1F0D6A58A158}" type="sibTrans" cxnId="{33C8CA78-3A79-45E0-A9BD-D0D619821DB7}">
      <dgm:prSet phldrT="4" phldr="0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4</a:t>
          </a:r>
        </a:p>
      </dgm:t>
    </dgm:pt>
    <dgm:pt modelId="{1256E288-D86F-4756-8B82-DB173123F855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- cредовый подход, ориентирующий на использование возможностей внутренней и внешней среды образовательной организации в воспитании и развитии личности ребенка.</a:t>
          </a:r>
          <a:endParaRPr lang="en-US">
            <a:solidFill>
              <a:schemeClr val="tx1"/>
            </a:solidFill>
          </a:endParaRPr>
        </a:p>
      </dgm:t>
    </dgm:pt>
    <dgm:pt modelId="{4DBACD7F-A007-4FFD-95C2-D55C1AECF614}" type="parTrans" cxnId="{CBDBE0CB-1B3C-4E0E-9047-96D4AC5A6C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D996F6E-AB30-46FD-8243-C93773FF6CD3}" type="sibTrans" cxnId="{CBDBE0CB-1B3C-4E0E-9047-96D4AC5A6C78}">
      <dgm:prSet phldrT="5" phldr="0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5</a:t>
          </a:r>
        </a:p>
      </dgm:t>
    </dgm:pt>
    <dgm:pt modelId="{C71C0622-7C70-4589-809B-66E1D17144AB}" type="pres">
      <dgm:prSet presAssocID="{0276A740-61F8-4076-A6C3-9A0D28989AE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2F99E1-9E03-496B-B376-2B043073935B}" type="pres">
      <dgm:prSet presAssocID="{00A4EE71-B6DC-4C9D-8B60-3B75C6AF604F}" presName="compositeNode" presStyleCnt="0"/>
      <dgm:spPr/>
    </dgm:pt>
    <dgm:pt modelId="{463B8553-0E77-4514-8E7E-7879D69ECF95}" type="pres">
      <dgm:prSet presAssocID="{00A4EE71-B6DC-4C9D-8B60-3B75C6AF604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0D52816-607B-408B-B0F8-A75CB8D8013C}" type="pres">
      <dgm:prSet presAssocID="{00A4EE71-B6DC-4C9D-8B60-3B75C6AF604F}" presName="parSh" presStyleCnt="0"/>
      <dgm:spPr/>
    </dgm:pt>
    <dgm:pt modelId="{78C5738B-571D-4BA1-99E6-CB5E7D55A11B}" type="pres">
      <dgm:prSet presAssocID="{00A4EE71-B6DC-4C9D-8B60-3B75C6AF604F}" presName="lineNode" presStyleLbl="alignAccFollowNode1" presStyleIdx="0" presStyleCnt="15"/>
      <dgm:spPr/>
    </dgm:pt>
    <dgm:pt modelId="{95969E91-1D50-4CBC-9333-61CD24C7178D}" type="pres">
      <dgm:prSet presAssocID="{00A4EE71-B6DC-4C9D-8B60-3B75C6AF604F}" presName="lineArrowNode" presStyleLbl="alignAccFollowNode1" presStyleIdx="1" presStyleCnt="15"/>
      <dgm:spPr/>
    </dgm:pt>
    <dgm:pt modelId="{871AED67-E22A-4A83-8C7F-085B20BA25C1}" type="pres">
      <dgm:prSet presAssocID="{ECB5521F-394C-42C9-834C-ECA8EF8D2891}" presName="sibTransNodeCircle" presStyleLbl="alignNode1" presStyleIdx="0" presStyleCnt="5" custScaleY="100000" custLinFactNeighborX="-2423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559D43CA-ADBB-46EB-B572-A93C725E9D95}" type="pres">
      <dgm:prSet presAssocID="{ECB5521F-394C-42C9-834C-ECA8EF8D2891}" presName="spacerBetweenCircleAndCallout" presStyleCnt="0">
        <dgm:presLayoutVars/>
      </dgm:prSet>
      <dgm:spPr/>
    </dgm:pt>
    <dgm:pt modelId="{718213F8-8F02-4249-BCF2-D8A08B66295F}" type="pres">
      <dgm:prSet presAssocID="{00A4EE71-B6DC-4C9D-8B60-3B75C6AF604F}" presName="nodeText" presStyleLbl="alignAccFollowNode1" presStyleIdx="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26D70-1C17-4D5B-8AB5-1FB13A0B74D5}" type="pres">
      <dgm:prSet presAssocID="{ECB5521F-394C-42C9-834C-ECA8EF8D2891}" presName="sibTransComposite" presStyleCnt="0"/>
      <dgm:spPr/>
    </dgm:pt>
    <dgm:pt modelId="{BAD4FDCB-A1CB-4CF3-8BE9-EC8371E89563}" type="pres">
      <dgm:prSet presAssocID="{0FC7630B-1C26-4472-B7DF-505634C56519}" presName="compositeNode" presStyleCnt="0"/>
      <dgm:spPr/>
    </dgm:pt>
    <dgm:pt modelId="{F65A3F2C-49ED-496B-8EA1-B201DBEAFA31}" type="pres">
      <dgm:prSet presAssocID="{0FC7630B-1C26-4472-B7DF-505634C5651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C8A9550-2523-4B30-8DA2-207B4F0B2C17}" type="pres">
      <dgm:prSet presAssocID="{0FC7630B-1C26-4472-B7DF-505634C56519}" presName="parSh" presStyleCnt="0"/>
      <dgm:spPr/>
    </dgm:pt>
    <dgm:pt modelId="{8D7CB8B5-172B-478C-8A09-D6DC2C6473EC}" type="pres">
      <dgm:prSet presAssocID="{0FC7630B-1C26-4472-B7DF-505634C56519}" presName="lineNode" presStyleLbl="alignAccFollowNode1" presStyleIdx="3" presStyleCnt="15"/>
      <dgm:spPr/>
    </dgm:pt>
    <dgm:pt modelId="{63D580A5-BCE1-4935-A643-6E466BCD2653}" type="pres">
      <dgm:prSet presAssocID="{0FC7630B-1C26-4472-B7DF-505634C56519}" presName="lineArrowNode" presStyleLbl="alignAccFollowNode1" presStyleIdx="4" presStyleCnt="15"/>
      <dgm:spPr/>
    </dgm:pt>
    <dgm:pt modelId="{A06CA794-C11D-4D20-93D6-5687BBAB17CD}" type="pres">
      <dgm:prSet presAssocID="{07730A7E-0745-40BB-A4FE-BC1B97004A60}" presName="sibTransNodeCircle" presStyleLbl="alignNode1" presStyleIdx="1" presStyleCnt="5" custLinFactNeighborX="1212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4EE46B84-2994-4938-AA47-4FE62A4561EF}" type="pres">
      <dgm:prSet presAssocID="{07730A7E-0745-40BB-A4FE-BC1B97004A60}" presName="spacerBetweenCircleAndCallout" presStyleCnt="0">
        <dgm:presLayoutVars/>
      </dgm:prSet>
      <dgm:spPr/>
    </dgm:pt>
    <dgm:pt modelId="{4449D3B6-DF07-4BDF-801E-BAA7B0169FD1}" type="pres">
      <dgm:prSet presAssocID="{0FC7630B-1C26-4472-B7DF-505634C56519}" presName="nodeText" presStyleLbl="alignAccFollowNode1" presStyleIdx="5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FE0D5-81EC-47FF-AAD4-CAF7173DC4C7}" type="pres">
      <dgm:prSet presAssocID="{07730A7E-0745-40BB-A4FE-BC1B97004A60}" presName="sibTransComposite" presStyleCnt="0"/>
      <dgm:spPr/>
    </dgm:pt>
    <dgm:pt modelId="{6E12CF26-684B-4A05-A810-FB35D665EDEA}" type="pres">
      <dgm:prSet presAssocID="{234F488F-CE53-4317-A097-7690F42A006D}" presName="compositeNode" presStyleCnt="0"/>
      <dgm:spPr/>
    </dgm:pt>
    <dgm:pt modelId="{3DDE8BFB-530E-4AF8-9484-359638F5E7A0}" type="pres">
      <dgm:prSet presAssocID="{234F488F-CE53-4317-A097-7690F42A006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994FA45-8358-4FFF-8EE6-0FE7177457D5}" type="pres">
      <dgm:prSet presAssocID="{234F488F-CE53-4317-A097-7690F42A006D}" presName="parSh" presStyleCnt="0"/>
      <dgm:spPr/>
    </dgm:pt>
    <dgm:pt modelId="{9363D6DC-CF65-417C-BFA9-719B0E39EAA6}" type="pres">
      <dgm:prSet presAssocID="{234F488F-CE53-4317-A097-7690F42A006D}" presName="lineNode" presStyleLbl="alignAccFollowNode1" presStyleIdx="6" presStyleCnt="15"/>
      <dgm:spPr/>
    </dgm:pt>
    <dgm:pt modelId="{FA2AD44E-1807-4603-BE41-833B84D01CF3}" type="pres">
      <dgm:prSet presAssocID="{234F488F-CE53-4317-A097-7690F42A006D}" presName="lineArrowNode" presStyleLbl="alignAccFollowNode1" presStyleIdx="7" presStyleCnt="15"/>
      <dgm:spPr/>
    </dgm:pt>
    <dgm:pt modelId="{28740651-222A-4E0A-B258-8C1A35B5FA30}" type="pres">
      <dgm:prSet presAssocID="{A0FE64CD-73E1-4CA4-956E-651A22114A06}" presName="sibTransNodeCircle" presStyleLbl="alignNode1" presStyleIdx="2" presStyleCnt="5" custLinFactNeighborX="-7766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48F9BC55-3010-4F9A-B99A-FCF12AEC21DB}" type="pres">
      <dgm:prSet presAssocID="{A0FE64CD-73E1-4CA4-956E-651A22114A06}" presName="spacerBetweenCircleAndCallout" presStyleCnt="0">
        <dgm:presLayoutVars/>
      </dgm:prSet>
      <dgm:spPr/>
    </dgm:pt>
    <dgm:pt modelId="{C3029919-2AEB-4393-9867-F36B3FCC7DEF}" type="pres">
      <dgm:prSet presAssocID="{234F488F-CE53-4317-A097-7690F42A006D}" presName="nodeText" presStyleLbl="alignAccFollowNode1" presStyleIdx="8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A3C13-2E44-45A8-817C-AA96D44B30A6}" type="pres">
      <dgm:prSet presAssocID="{A0FE64CD-73E1-4CA4-956E-651A22114A06}" presName="sibTransComposite" presStyleCnt="0"/>
      <dgm:spPr/>
    </dgm:pt>
    <dgm:pt modelId="{DA16C6FD-823A-4E7F-AA44-8C38AED2D167}" type="pres">
      <dgm:prSet presAssocID="{3E07AD86-FFF8-4266-81EA-9158959BAB1A}" presName="compositeNode" presStyleCnt="0"/>
      <dgm:spPr/>
    </dgm:pt>
    <dgm:pt modelId="{A0E66721-0845-435D-920F-B58BCCCC0C4A}" type="pres">
      <dgm:prSet presAssocID="{3E07AD86-FFF8-4266-81EA-9158959BAB1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24EAF31-FA6F-4E0C-96D5-997FB05F952E}" type="pres">
      <dgm:prSet presAssocID="{3E07AD86-FFF8-4266-81EA-9158959BAB1A}" presName="parSh" presStyleCnt="0"/>
      <dgm:spPr/>
    </dgm:pt>
    <dgm:pt modelId="{831152D4-ED38-452D-AA71-7C630CCFC3F5}" type="pres">
      <dgm:prSet presAssocID="{3E07AD86-FFF8-4266-81EA-9158959BAB1A}" presName="lineNode" presStyleLbl="alignAccFollowNode1" presStyleIdx="9" presStyleCnt="15"/>
      <dgm:spPr/>
    </dgm:pt>
    <dgm:pt modelId="{5FE9F557-7C9E-402A-967D-6CD648D7C2DA}" type="pres">
      <dgm:prSet presAssocID="{3E07AD86-FFF8-4266-81EA-9158959BAB1A}" presName="lineArrowNode" presStyleLbl="alignAccFollowNode1" presStyleIdx="10" presStyleCnt="15"/>
      <dgm:spPr/>
    </dgm:pt>
    <dgm:pt modelId="{A16B2F2E-CED5-441C-982D-CBDF0480AC8B}" type="pres">
      <dgm:prSet presAssocID="{6793C2AB-8E7F-4CEF-8958-1F0D6A58A158}" presName="sibTransNodeCircle" presStyleLbl="alignNode1" presStyleIdx="3" presStyleCnt="5" custLinFactNeighborX="-1211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C4EEEEE2-A2F2-4E28-ABF7-E3DCADAB62C3}" type="pres">
      <dgm:prSet presAssocID="{6793C2AB-8E7F-4CEF-8958-1F0D6A58A158}" presName="spacerBetweenCircleAndCallout" presStyleCnt="0">
        <dgm:presLayoutVars/>
      </dgm:prSet>
      <dgm:spPr/>
    </dgm:pt>
    <dgm:pt modelId="{292F5DCE-CBA1-4515-A2D8-D66689E4C38A}" type="pres">
      <dgm:prSet presAssocID="{3E07AD86-FFF8-4266-81EA-9158959BAB1A}" presName="nodeText" presStyleLbl="alignAccFollowNode1" presStyleIdx="11" presStyleCnt="15" custScaleY="112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3C734-6FE9-4510-86BD-05D8EB6C380B}" type="pres">
      <dgm:prSet presAssocID="{6793C2AB-8E7F-4CEF-8958-1F0D6A58A158}" presName="sibTransComposite" presStyleCnt="0"/>
      <dgm:spPr/>
    </dgm:pt>
    <dgm:pt modelId="{FAA8E047-19C7-4E08-B261-EA692ECF7BD4}" type="pres">
      <dgm:prSet presAssocID="{1256E288-D86F-4756-8B82-DB173123F855}" presName="compositeNode" presStyleCnt="0"/>
      <dgm:spPr/>
    </dgm:pt>
    <dgm:pt modelId="{78739BB0-E9BD-4FE6-A979-9BA7B9FEAC1B}" type="pres">
      <dgm:prSet presAssocID="{1256E288-D86F-4756-8B82-DB173123F85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395B073D-8902-43C3-AA0F-F6CC23998DBE}" type="pres">
      <dgm:prSet presAssocID="{1256E288-D86F-4756-8B82-DB173123F855}" presName="parSh" presStyleCnt="0"/>
      <dgm:spPr/>
    </dgm:pt>
    <dgm:pt modelId="{D238044B-57CC-4564-96CC-6A5BAACF5226}" type="pres">
      <dgm:prSet presAssocID="{1256E288-D86F-4756-8B82-DB173123F855}" presName="lineNode" presStyleLbl="alignAccFollowNode1" presStyleIdx="12" presStyleCnt="15"/>
      <dgm:spPr/>
    </dgm:pt>
    <dgm:pt modelId="{32774D70-96B0-4157-8580-B3E5D1914135}" type="pres">
      <dgm:prSet presAssocID="{1256E288-D86F-4756-8B82-DB173123F855}" presName="lineArrowNode" presStyleLbl="alignAccFollowNode1" presStyleIdx="13" presStyleCnt="15"/>
      <dgm:spPr/>
    </dgm:pt>
    <dgm:pt modelId="{096D60E9-E62C-429C-AC8A-BEA5987DACC0}" type="pres">
      <dgm:prSet presAssocID="{5D996F6E-AB30-46FD-8243-C93773FF6CD3}" presName="sibTransNodeCircle" presStyleLbl="alignNode1" presStyleIdx="4" presStyleCnt="5" custLinFactNeighborX="2423" custLinFactNeighborY="-19439">
        <dgm:presLayoutVars>
          <dgm:chMax val="0"/>
          <dgm:bulletEnabled/>
        </dgm:presLayoutVars>
      </dgm:prSet>
      <dgm:spPr/>
      <dgm:t>
        <a:bodyPr/>
        <a:lstStyle/>
        <a:p>
          <a:endParaRPr lang="ru-RU"/>
        </a:p>
      </dgm:t>
    </dgm:pt>
    <dgm:pt modelId="{85F81333-0605-481E-84EA-143A23DCC2DC}" type="pres">
      <dgm:prSet presAssocID="{5D996F6E-AB30-46FD-8243-C93773FF6CD3}" presName="spacerBetweenCircleAndCallout" presStyleCnt="0">
        <dgm:presLayoutVars/>
      </dgm:prSet>
      <dgm:spPr/>
    </dgm:pt>
    <dgm:pt modelId="{04AA50F8-4964-46E6-B22A-9D5C0A4DD267}" type="pres">
      <dgm:prSet presAssocID="{1256E288-D86F-4756-8B82-DB173123F855}" presName="nodeText" presStyleLbl="alignAccFollowNode1" presStyleIdx="1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64ECF7-13FF-4628-A2F8-74F02447DD76}" type="presOf" srcId="{A0FE64CD-73E1-4CA4-956E-651A22114A06}" destId="{28740651-222A-4E0A-B258-8C1A35B5FA30}" srcOrd="0" destOrd="0" presId="urn:microsoft.com/office/officeart/2016/7/layout/LinearArrowProcessNumbered"/>
    <dgm:cxn modelId="{BFF18368-41B3-48F1-9CDA-761F2539E4BA}" type="presOf" srcId="{ECB5521F-394C-42C9-834C-ECA8EF8D2891}" destId="{871AED67-E22A-4A83-8C7F-085B20BA25C1}" srcOrd="0" destOrd="0" presId="urn:microsoft.com/office/officeart/2016/7/layout/LinearArrowProcessNumbered"/>
    <dgm:cxn modelId="{D576C4AB-E78D-452E-842F-4BAD56C327D3}" type="presOf" srcId="{0FC7630B-1C26-4472-B7DF-505634C56519}" destId="{4449D3B6-DF07-4BDF-801E-BAA7B0169FD1}" srcOrd="0" destOrd="0" presId="urn:microsoft.com/office/officeart/2016/7/layout/LinearArrowProcessNumbered"/>
    <dgm:cxn modelId="{1D84EB6C-F50D-444C-96E9-5A6EE255E624}" type="presOf" srcId="{0276A740-61F8-4076-A6C3-9A0D28989AE3}" destId="{C71C0622-7C70-4589-809B-66E1D17144AB}" srcOrd="0" destOrd="0" presId="urn:microsoft.com/office/officeart/2016/7/layout/LinearArrowProcessNumbered"/>
    <dgm:cxn modelId="{33C8CA78-3A79-45E0-A9BD-D0D619821DB7}" srcId="{0276A740-61F8-4076-A6C3-9A0D28989AE3}" destId="{3E07AD86-FFF8-4266-81EA-9158959BAB1A}" srcOrd="3" destOrd="0" parTransId="{32DE7728-6090-4D97-8B2D-B888FDF520A5}" sibTransId="{6793C2AB-8E7F-4CEF-8958-1F0D6A58A158}"/>
    <dgm:cxn modelId="{DF99A7A9-AE59-4FC0-9CB4-4977918CD766}" srcId="{0276A740-61F8-4076-A6C3-9A0D28989AE3}" destId="{00A4EE71-B6DC-4C9D-8B60-3B75C6AF604F}" srcOrd="0" destOrd="0" parTransId="{71224D92-04C2-4176-AFF3-F83064403487}" sibTransId="{ECB5521F-394C-42C9-834C-ECA8EF8D2891}"/>
    <dgm:cxn modelId="{034549BE-9712-49C4-9D41-0ECBD98CAD55}" type="presOf" srcId="{5D996F6E-AB30-46FD-8243-C93773FF6CD3}" destId="{096D60E9-E62C-429C-AC8A-BEA5987DACC0}" srcOrd="0" destOrd="0" presId="urn:microsoft.com/office/officeart/2016/7/layout/LinearArrowProcessNumbered"/>
    <dgm:cxn modelId="{7DD2C282-1D39-4C9B-9FB2-86550D9BD431}" srcId="{0276A740-61F8-4076-A6C3-9A0D28989AE3}" destId="{0FC7630B-1C26-4472-B7DF-505634C56519}" srcOrd="1" destOrd="0" parTransId="{EF72FD90-0A43-4727-BACB-D2CA28B13379}" sibTransId="{07730A7E-0745-40BB-A4FE-BC1B97004A60}"/>
    <dgm:cxn modelId="{FEE30E3D-7355-41FA-8FF6-A820D4CAC173}" type="presOf" srcId="{3E07AD86-FFF8-4266-81EA-9158959BAB1A}" destId="{292F5DCE-CBA1-4515-A2D8-D66689E4C38A}" srcOrd="0" destOrd="0" presId="urn:microsoft.com/office/officeart/2016/7/layout/LinearArrowProcessNumbered"/>
    <dgm:cxn modelId="{5B728B0E-23D9-47A5-AA9C-FB57F9A5CA11}" type="presOf" srcId="{07730A7E-0745-40BB-A4FE-BC1B97004A60}" destId="{A06CA794-C11D-4D20-93D6-5687BBAB17CD}" srcOrd="0" destOrd="0" presId="urn:microsoft.com/office/officeart/2016/7/layout/LinearArrowProcessNumbered"/>
    <dgm:cxn modelId="{E98287D4-C844-436F-B248-D06B431EC525}" srcId="{0276A740-61F8-4076-A6C3-9A0D28989AE3}" destId="{234F488F-CE53-4317-A097-7690F42A006D}" srcOrd="2" destOrd="0" parTransId="{C2F7ED4E-7AFA-43F1-8796-ECB66EFB7F06}" sibTransId="{A0FE64CD-73E1-4CA4-956E-651A22114A06}"/>
    <dgm:cxn modelId="{CBDBE0CB-1B3C-4E0E-9047-96D4AC5A6C78}" srcId="{0276A740-61F8-4076-A6C3-9A0D28989AE3}" destId="{1256E288-D86F-4756-8B82-DB173123F855}" srcOrd="4" destOrd="0" parTransId="{4DBACD7F-A007-4FFD-95C2-D55C1AECF614}" sibTransId="{5D996F6E-AB30-46FD-8243-C93773FF6CD3}"/>
    <dgm:cxn modelId="{FEA81ED0-AF75-4599-B308-246B3EE5ABC7}" type="presOf" srcId="{1256E288-D86F-4756-8B82-DB173123F855}" destId="{04AA50F8-4964-46E6-B22A-9D5C0A4DD267}" srcOrd="0" destOrd="0" presId="urn:microsoft.com/office/officeart/2016/7/layout/LinearArrowProcessNumbered"/>
    <dgm:cxn modelId="{55C12887-E3BE-4EE3-B51C-AA3B62A6D1F7}" type="presOf" srcId="{6793C2AB-8E7F-4CEF-8958-1F0D6A58A158}" destId="{A16B2F2E-CED5-441C-982D-CBDF0480AC8B}" srcOrd="0" destOrd="0" presId="urn:microsoft.com/office/officeart/2016/7/layout/LinearArrowProcessNumbered"/>
    <dgm:cxn modelId="{B5CAF123-6AF6-4505-8123-FAD620FF8954}" type="presOf" srcId="{234F488F-CE53-4317-A097-7690F42A006D}" destId="{C3029919-2AEB-4393-9867-F36B3FCC7DEF}" srcOrd="0" destOrd="0" presId="urn:microsoft.com/office/officeart/2016/7/layout/LinearArrowProcessNumbered"/>
    <dgm:cxn modelId="{6B0E8B77-8E85-4F3F-A8B2-4C9771286106}" type="presOf" srcId="{00A4EE71-B6DC-4C9D-8B60-3B75C6AF604F}" destId="{718213F8-8F02-4249-BCF2-D8A08B66295F}" srcOrd="0" destOrd="0" presId="urn:microsoft.com/office/officeart/2016/7/layout/LinearArrowProcessNumbered"/>
    <dgm:cxn modelId="{A0E88014-8B25-43DF-BA4F-C4FB7EB4F5B7}" type="presParOf" srcId="{C71C0622-7C70-4589-809B-66E1D17144AB}" destId="{922F99E1-9E03-496B-B376-2B043073935B}" srcOrd="0" destOrd="0" presId="urn:microsoft.com/office/officeart/2016/7/layout/LinearArrowProcessNumbered"/>
    <dgm:cxn modelId="{573F159D-CE0D-4157-A468-D1B98FFD5253}" type="presParOf" srcId="{922F99E1-9E03-496B-B376-2B043073935B}" destId="{463B8553-0E77-4514-8E7E-7879D69ECF95}" srcOrd="0" destOrd="0" presId="urn:microsoft.com/office/officeart/2016/7/layout/LinearArrowProcessNumbered"/>
    <dgm:cxn modelId="{7ED486DC-19C5-45E5-BC3A-3B7FB659231C}" type="presParOf" srcId="{922F99E1-9E03-496B-B376-2B043073935B}" destId="{A0D52816-607B-408B-B0F8-A75CB8D8013C}" srcOrd="1" destOrd="0" presId="urn:microsoft.com/office/officeart/2016/7/layout/LinearArrowProcessNumbered"/>
    <dgm:cxn modelId="{5E653033-6CB1-4150-ACB1-E60D338DC8E3}" type="presParOf" srcId="{A0D52816-607B-408B-B0F8-A75CB8D8013C}" destId="{78C5738B-571D-4BA1-99E6-CB5E7D55A11B}" srcOrd="0" destOrd="0" presId="urn:microsoft.com/office/officeart/2016/7/layout/LinearArrowProcessNumbered"/>
    <dgm:cxn modelId="{3230CCD4-AB96-4F1A-A6E0-D516558A5C49}" type="presParOf" srcId="{A0D52816-607B-408B-B0F8-A75CB8D8013C}" destId="{95969E91-1D50-4CBC-9333-61CD24C7178D}" srcOrd="1" destOrd="0" presId="urn:microsoft.com/office/officeart/2016/7/layout/LinearArrowProcessNumbered"/>
    <dgm:cxn modelId="{A4726729-8E4A-4774-BB97-B88AC1B65929}" type="presParOf" srcId="{A0D52816-607B-408B-B0F8-A75CB8D8013C}" destId="{871AED67-E22A-4A83-8C7F-085B20BA25C1}" srcOrd="2" destOrd="0" presId="urn:microsoft.com/office/officeart/2016/7/layout/LinearArrowProcessNumbered"/>
    <dgm:cxn modelId="{6D525832-5426-45A5-81CB-38EFA1470F6C}" type="presParOf" srcId="{A0D52816-607B-408B-B0F8-A75CB8D8013C}" destId="{559D43CA-ADBB-46EB-B572-A93C725E9D95}" srcOrd="3" destOrd="0" presId="urn:microsoft.com/office/officeart/2016/7/layout/LinearArrowProcessNumbered"/>
    <dgm:cxn modelId="{BF411D6A-A59B-46AB-A47D-834072FDE62B}" type="presParOf" srcId="{922F99E1-9E03-496B-B376-2B043073935B}" destId="{718213F8-8F02-4249-BCF2-D8A08B66295F}" srcOrd="2" destOrd="0" presId="urn:microsoft.com/office/officeart/2016/7/layout/LinearArrowProcessNumbered"/>
    <dgm:cxn modelId="{CB9B987A-2CCB-4361-A2F8-BB56C50ADA0F}" type="presParOf" srcId="{C71C0622-7C70-4589-809B-66E1D17144AB}" destId="{C2026D70-1C17-4D5B-8AB5-1FB13A0B74D5}" srcOrd="1" destOrd="0" presId="urn:microsoft.com/office/officeart/2016/7/layout/LinearArrowProcessNumbered"/>
    <dgm:cxn modelId="{1B34B92C-4FB9-45BF-9DDD-07032F89883F}" type="presParOf" srcId="{C71C0622-7C70-4589-809B-66E1D17144AB}" destId="{BAD4FDCB-A1CB-4CF3-8BE9-EC8371E89563}" srcOrd="2" destOrd="0" presId="urn:microsoft.com/office/officeart/2016/7/layout/LinearArrowProcessNumbered"/>
    <dgm:cxn modelId="{B31E7953-6354-4A4C-B04F-B4F28D0FE3DB}" type="presParOf" srcId="{BAD4FDCB-A1CB-4CF3-8BE9-EC8371E89563}" destId="{F65A3F2C-49ED-496B-8EA1-B201DBEAFA31}" srcOrd="0" destOrd="0" presId="urn:microsoft.com/office/officeart/2016/7/layout/LinearArrowProcessNumbered"/>
    <dgm:cxn modelId="{B07E96E9-60DA-444D-8487-8672E471F229}" type="presParOf" srcId="{BAD4FDCB-A1CB-4CF3-8BE9-EC8371E89563}" destId="{6C8A9550-2523-4B30-8DA2-207B4F0B2C17}" srcOrd="1" destOrd="0" presId="urn:microsoft.com/office/officeart/2016/7/layout/LinearArrowProcessNumbered"/>
    <dgm:cxn modelId="{552DF3B8-10F2-4456-99F8-CF764C5C3B00}" type="presParOf" srcId="{6C8A9550-2523-4B30-8DA2-207B4F0B2C17}" destId="{8D7CB8B5-172B-478C-8A09-D6DC2C6473EC}" srcOrd="0" destOrd="0" presId="urn:microsoft.com/office/officeart/2016/7/layout/LinearArrowProcessNumbered"/>
    <dgm:cxn modelId="{C4A1BA5A-CF36-4F80-AFAD-7234EFA33922}" type="presParOf" srcId="{6C8A9550-2523-4B30-8DA2-207B4F0B2C17}" destId="{63D580A5-BCE1-4935-A643-6E466BCD2653}" srcOrd="1" destOrd="0" presId="urn:microsoft.com/office/officeart/2016/7/layout/LinearArrowProcessNumbered"/>
    <dgm:cxn modelId="{543EEC2A-59CE-4FA2-ADF1-7A0437ABDED4}" type="presParOf" srcId="{6C8A9550-2523-4B30-8DA2-207B4F0B2C17}" destId="{A06CA794-C11D-4D20-93D6-5687BBAB17CD}" srcOrd="2" destOrd="0" presId="urn:microsoft.com/office/officeart/2016/7/layout/LinearArrowProcessNumbered"/>
    <dgm:cxn modelId="{F064F4BF-2A33-4940-966C-54449214F7D7}" type="presParOf" srcId="{6C8A9550-2523-4B30-8DA2-207B4F0B2C17}" destId="{4EE46B84-2994-4938-AA47-4FE62A4561EF}" srcOrd="3" destOrd="0" presId="urn:microsoft.com/office/officeart/2016/7/layout/LinearArrowProcessNumbered"/>
    <dgm:cxn modelId="{AB9F1428-194A-4CD2-A022-B1E91DFF8704}" type="presParOf" srcId="{BAD4FDCB-A1CB-4CF3-8BE9-EC8371E89563}" destId="{4449D3B6-DF07-4BDF-801E-BAA7B0169FD1}" srcOrd="2" destOrd="0" presId="urn:microsoft.com/office/officeart/2016/7/layout/LinearArrowProcessNumbered"/>
    <dgm:cxn modelId="{6F5D4B43-2F96-41B2-814E-A58538E57C70}" type="presParOf" srcId="{C71C0622-7C70-4589-809B-66E1D17144AB}" destId="{300FE0D5-81EC-47FF-AAD4-CAF7173DC4C7}" srcOrd="3" destOrd="0" presId="urn:microsoft.com/office/officeart/2016/7/layout/LinearArrowProcessNumbered"/>
    <dgm:cxn modelId="{1F753C9E-37D4-4CDA-9927-667A445784FD}" type="presParOf" srcId="{C71C0622-7C70-4589-809B-66E1D17144AB}" destId="{6E12CF26-684B-4A05-A810-FB35D665EDEA}" srcOrd="4" destOrd="0" presId="urn:microsoft.com/office/officeart/2016/7/layout/LinearArrowProcessNumbered"/>
    <dgm:cxn modelId="{7A641AA8-8E78-4D09-8B4D-EC95F39A2A48}" type="presParOf" srcId="{6E12CF26-684B-4A05-A810-FB35D665EDEA}" destId="{3DDE8BFB-530E-4AF8-9484-359638F5E7A0}" srcOrd="0" destOrd="0" presId="urn:microsoft.com/office/officeart/2016/7/layout/LinearArrowProcessNumbered"/>
    <dgm:cxn modelId="{53BF5604-FB36-4302-A785-A6F5969B29B9}" type="presParOf" srcId="{6E12CF26-684B-4A05-A810-FB35D665EDEA}" destId="{1994FA45-8358-4FFF-8EE6-0FE7177457D5}" srcOrd="1" destOrd="0" presId="urn:microsoft.com/office/officeart/2016/7/layout/LinearArrowProcessNumbered"/>
    <dgm:cxn modelId="{54E3C833-B1C7-493C-88AD-0C722BA351B0}" type="presParOf" srcId="{1994FA45-8358-4FFF-8EE6-0FE7177457D5}" destId="{9363D6DC-CF65-417C-BFA9-719B0E39EAA6}" srcOrd="0" destOrd="0" presId="urn:microsoft.com/office/officeart/2016/7/layout/LinearArrowProcessNumbered"/>
    <dgm:cxn modelId="{5E9AB4F1-260B-4E94-9F6B-9CC2D1C78274}" type="presParOf" srcId="{1994FA45-8358-4FFF-8EE6-0FE7177457D5}" destId="{FA2AD44E-1807-4603-BE41-833B84D01CF3}" srcOrd="1" destOrd="0" presId="urn:microsoft.com/office/officeart/2016/7/layout/LinearArrowProcessNumbered"/>
    <dgm:cxn modelId="{67079A27-D2FC-4F19-B955-1415D757ABCC}" type="presParOf" srcId="{1994FA45-8358-4FFF-8EE6-0FE7177457D5}" destId="{28740651-222A-4E0A-B258-8C1A35B5FA30}" srcOrd="2" destOrd="0" presId="urn:microsoft.com/office/officeart/2016/7/layout/LinearArrowProcessNumbered"/>
    <dgm:cxn modelId="{FC764044-96E9-47D6-B4F4-9B4CE321389F}" type="presParOf" srcId="{1994FA45-8358-4FFF-8EE6-0FE7177457D5}" destId="{48F9BC55-3010-4F9A-B99A-FCF12AEC21DB}" srcOrd="3" destOrd="0" presId="urn:microsoft.com/office/officeart/2016/7/layout/LinearArrowProcessNumbered"/>
    <dgm:cxn modelId="{B4897277-5A14-4F26-B1BA-80DF1D0E21E5}" type="presParOf" srcId="{6E12CF26-684B-4A05-A810-FB35D665EDEA}" destId="{C3029919-2AEB-4393-9867-F36B3FCC7DEF}" srcOrd="2" destOrd="0" presId="urn:microsoft.com/office/officeart/2016/7/layout/LinearArrowProcessNumbered"/>
    <dgm:cxn modelId="{7CAFC125-5FCC-4EDC-8C0C-663E0DB39024}" type="presParOf" srcId="{C71C0622-7C70-4589-809B-66E1D17144AB}" destId="{FDCA3C13-2E44-45A8-817C-AA96D44B30A6}" srcOrd="5" destOrd="0" presId="urn:microsoft.com/office/officeart/2016/7/layout/LinearArrowProcessNumbered"/>
    <dgm:cxn modelId="{31FDF260-BDB0-48FD-A0E1-78BBFCF19A0B}" type="presParOf" srcId="{C71C0622-7C70-4589-809B-66E1D17144AB}" destId="{DA16C6FD-823A-4E7F-AA44-8C38AED2D167}" srcOrd="6" destOrd="0" presId="urn:microsoft.com/office/officeart/2016/7/layout/LinearArrowProcessNumbered"/>
    <dgm:cxn modelId="{C4E6D448-CCF1-487D-B3DE-C9D86BF8AD8D}" type="presParOf" srcId="{DA16C6FD-823A-4E7F-AA44-8C38AED2D167}" destId="{A0E66721-0845-435D-920F-B58BCCCC0C4A}" srcOrd="0" destOrd="0" presId="urn:microsoft.com/office/officeart/2016/7/layout/LinearArrowProcessNumbered"/>
    <dgm:cxn modelId="{42DEDF52-85D2-41E5-BB29-EA98F8A15A49}" type="presParOf" srcId="{DA16C6FD-823A-4E7F-AA44-8C38AED2D167}" destId="{B24EAF31-FA6F-4E0C-96D5-997FB05F952E}" srcOrd="1" destOrd="0" presId="urn:microsoft.com/office/officeart/2016/7/layout/LinearArrowProcessNumbered"/>
    <dgm:cxn modelId="{BF885CC5-30E4-40BC-8CB8-329D4EFA3B64}" type="presParOf" srcId="{B24EAF31-FA6F-4E0C-96D5-997FB05F952E}" destId="{831152D4-ED38-452D-AA71-7C630CCFC3F5}" srcOrd="0" destOrd="0" presId="urn:microsoft.com/office/officeart/2016/7/layout/LinearArrowProcessNumbered"/>
    <dgm:cxn modelId="{8A1CD881-90FD-4BCC-90C1-60A3A559E867}" type="presParOf" srcId="{B24EAF31-FA6F-4E0C-96D5-997FB05F952E}" destId="{5FE9F557-7C9E-402A-967D-6CD648D7C2DA}" srcOrd="1" destOrd="0" presId="urn:microsoft.com/office/officeart/2016/7/layout/LinearArrowProcessNumbered"/>
    <dgm:cxn modelId="{93A23FD4-65DA-4056-BAB7-7E2CC918A540}" type="presParOf" srcId="{B24EAF31-FA6F-4E0C-96D5-997FB05F952E}" destId="{A16B2F2E-CED5-441C-982D-CBDF0480AC8B}" srcOrd="2" destOrd="0" presId="urn:microsoft.com/office/officeart/2016/7/layout/LinearArrowProcessNumbered"/>
    <dgm:cxn modelId="{3CB2C773-4518-414A-AA42-0252DADF4A47}" type="presParOf" srcId="{B24EAF31-FA6F-4E0C-96D5-997FB05F952E}" destId="{C4EEEEE2-A2F2-4E28-ABF7-E3DCADAB62C3}" srcOrd="3" destOrd="0" presId="urn:microsoft.com/office/officeart/2016/7/layout/LinearArrowProcessNumbered"/>
    <dgm:cxn modelId="{545DEDF2-BE2B-4D8C-8545-F2822907A28D}" type="presParOf" srcId="{DA16C6FD-823A-4E7F-AA44-8C38AED2D167}" destId="{292F5DCE-CBA1-4515-A2D8-D66689E4C38A}" srcOrd="2" destOrd="0" presId="urn:microsoft.com/office/officeart/2016/7/layout/LinearArrowProcessNumbered"/>
    <dgm:cxn modelId="{9588DC1E-4CD9-49AB-AFF8-88DAFC254D67}" type="presParOf" srcId="{C71C0622-7C70-4589-809B-66E1D17144AB}" destId="{EEF3C734-6FE9-4510-86BD-05D8EB6C380B}" srcOrd="7" destOrd="0" presId="urn:microsoft.com/office/officeart/2016/7/layout/LinearArrowProcessNumbered"/>
    <dgm:cxn modelId="{5FC1F55A-A6FB-429F-A0D4-405437E71874}" type="presParOf" srcId="{C71C0622-7C70-4589-809B-66E1D17144AB}" destId="{FAA8E047-19C7-4E08-B261-EA692ECF7BD4}" srcOrd="8" destOrd="0" presId="urn:microsoft.com/office/officeart/2016/7/layout/LinearArrowProcessNumbered"/>
    <dgm:cxn modelId="{B660728D-FD6F-4AA6-97DF-D96C87417FC1}" type="presParOf" srcId="{FAA8E047-19C7-4E08-B261-EA692ECF7BD4}" destId="{78739BB0-E9BD-4FE6-A979-9BA7B9FEAC1B}" srcOrd="0" destOrd="0" presId="urn:microsoft.com/office/officeart/2016/7/layout/LinearArrowProcessNumbered"/>
    <dgm:cxn modelId="{3C557FD5-4636-43C4-97EE-DD6D7F5A39D1}" type="presParOf" srcId="{FAA8E047-19C7-4E08-B261-EA692ECF7BD4}" destId="{395B073D-8902-43C3-AA0F-F6CC23998DBE}" srcOrd="1" destOrd="0" presId="urn:microsoft.com/office/officeart/2016/7/layout/LinearArrowProcessNumbered"/>
    <dgm:cxn modelId="{4A515670-240B-40D7-ABF2-D841DCA976E6}" type="presParOf" srcId="{395B073D-8902-43C3-AA0F-F6CC23998DBE}" destId="{D238044B-57CC-4564-96CC-6A5BAACF5226}" srcOrd="0" destOrd="0" presId="urn:microsoft.com/office/officeart/2016/7/layout/LinearArrowProcessNumbered"/>
    <dgm:cxn modelId="{AFB23534-619A-4350-B42E-4A8C876C60E6}" type="presParOf" srcId="{395B073D-8902-43C3-AA0F-F6CC23998DBE}" destId="{32774D70-96B0-4157-8580-B3E5D1914135}" srcOrd="1" destOrd="0" presId="urn:microsoft.com/office/officeart/2016/7/layout/LinearArrowProcessNumbered"/>
    <dgm:cxn modelId="{02320FCF-027B-4CAA-A76B-DAA5DA63E08E}" type="presParOf" srcId="{395B073D-8902-43C3-AA0F-F6CC23998DBE}" destId="{096D60E9-E62C-429C-AC8A-BEA5987DACC0}" srcOrd="2" destOrd="0" presId="urn:microsoft.com/office/officeart/2016/7/layout/LinearArrowProcessNumbered"/>
    <dgm:cxn modelId="{2042912B-9178-470A-AA0F-446115A7C2FD}" type="presParOf" srcId="{395B073D-8902-43C3-AA0F-F6CC23998DBE}" destId="{85F81333-0605-481E-84EA-143A23DCC2DC}" srcOrd="3" destOrd="0" presId="urn:microsoft.com/office/officeart/2016/7/layout/LinearArrowProcessNumbered"/>
    <dgm:cxn modelId="{8088F263-A8F9-42F8-AAE6-2AE6801163BA}" type="presParOf" srcId="{FAA8E047-19C7-4E08-B261-EA692ECF7BD4}" destId="{04AA50F8-4964-46E6-B22A-9D5C0A4DD267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/>
      <dgm:spPr/>
      <dgm:t>
        <a:bodyPr/>
        <a:lstStyle/>
        <a:p>
          <a:r>
            <a:rPr lang="ru-RU" dirty="0"/>
            <a:t>Задачи </a:t>
          </a:r>
          <a:r>
            <a:rPr lang="ru-RU" dirty="0" smtClean="0"/>
            <a:t>программы </a:t>
          </a:r>
          <a:r>
            <a:rPr lang="ru-RU" dirty="0" smtClean="0"/>
            <a:t>«Ритмическая мозаика»</a:t>
          </a:r>
          <a:endParaRPr lang="en-US" dirty="0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развитие способности воспринимать музыку, то есть чувствовать её настроение и характер, понимать её содержание</a:t>
          </a:r>
          <a:endParaRPr lang="en-US" dirty="0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развитие специальных музыкальных способностей: музыкального слуха (мелодического, гармонического, тембрового), чувства ритма;</a:t>
          </a:r>
          <a:endParaRPr lang="en-US" dirty="0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pPr algn="just"/>
          <a:r>
            <a:rPr lang="ru-RU" dirty="0"/>
            <a:t>•	</a:t>
          </a:r>
          <a:r>
            <a:rPr lang="ru-RU" b="0" i="0" dirty="0" smtClean="0"/>
            <a:t>развитие музыкального кругозора и познавательного интереса к искусству звуков;</a:t>
          </a:r>
          <a:endParaRPr lang="en-US" dirty="0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771783A2-586B-4B0B-8191-C7E881A42A3C}" type="pres">
      <dgm:prSet presAssocID="{4C2A4C70-459C-4E13-A0A7-C9614552E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16F685-283C-4B2A-AE20-A42FEAB55354}" type="pres">
      <dgm:prSet presAssocID="{F885612D-5D02-42A2-8A00-2FB8F19F3D8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31CA2-BF72-42B8-A202-D51183D32D0A}" type="pres">
      <dgm:prSet presAssocID="{C5E329FD-74D9-426E-B083-B954C6F0475E}" presName="spacer" presStyleCnt="0"/>
      <dgm:spPr/>
    </dgm:pt>
    <dgm:pt modelId="{53C04808-9E76-4397-AB26-F0B0D678E600}" type="pres">
      <dgm:prSet presAssocID="{4302464C-BE16-4313-B742-968382B4C3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5B944-EDF6-4007-97AC-F8A9074F9B65}" type="pres">
      <dgm:prSet presAssocID="{37C9B980-1BCE-4131-9D1A-0B753FA3CCA1}" presName="spacer" presStyleCnt="0"/>
      <dgm:spPr/>
    </dgm:pt>
    <dgm:pt modelId="{E2101E30-5C64-49E3-937E-F6F1774565C3}" type="pres">
      <dgm:prSet presAssocID="{5EB4DD6E-6ED1-4677-B347-9E9CBE6EEA3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EECF3-A59D-49C1-B7E3-B04815C44637}" type="pres">
      <dgm:prSet presAssocID="{8ADAF47A-6B0A-4E59-A7BC-58A988302B05}" presName="spacer" presStyleCnt="0"/>
      <dgm:spPr/>
    </dgm:pt>
    <dgm:pt modelId="{722851D9-D1F7-4FFD-931A-D8328D61858A}" type="pres">
      <dgm:prSet presAssocID="{9520903A-D34E-4B48-A99F-39B9EE1DAD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C7B2D79F-4BCA-4658-A7ED-244673D3393A}" type="presOf" srcId="{9520903A-D34E-4B48-A99F-39B9EE1DAD45}" destId="{722851D9-D1F7-4FFD-931A-D8328D61858A}" srcOrd="0" destOrd="0" presId="urn:microsoft.com/office/officeart/2005/8/layout/vList2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5BBE8262-A6CC-43A9-82D4-733DD42BC8DF}" type="presOf" srcId="{F885612D-5D02-42A2-8A00-2FB8F19F3D80}" destId="{B816F685-283C-4B2A-AE20-A42FEAB55354}" srcOrd="0" destOrd="0" presId="urn:microsoft.com/office/officeart/2005/8/layout/vList2"/>
    <dgm:cxn modelId="{B3360B2A-088A-49FB-AB84-9BDC27A31775}" type="presOf" srcId="{4302464C-BE16-4313-B742-968382B4C325}" destId="{53C04808-9E76-4397-AB26-F0B0D678E600}" srcOrd="0" destOrd="0" presId="urn:microsoft.com/office/officeart/2005/8/layout/vList2"/>
    <dgm:cxn modelId="{0BA6906D-155D-4D86-891A-E87DE83CD0CD}" type="presOf" srcId="{5EB4DD6E-6ED1-4677-B347-9E9CBE6EEA37}" destId="{E2101E30-5C64-49E3-937E-F6F1774565C3}" srcOrd="0" destOrd="0" presId="urn:microsoft.com/office/officeart/2005/8/layout/vList2"/>
    <dgm:cxn modelId="{C0B7E2C0-9CA2-4128-8429-9D2C0A9AC80A}" type="presOf" srcId="{4C2A4C70-459C-4E13-A0A7-C9614552EB90}" destId="{771783A2-586B-4B0B-8191-C7E881A42A3C}" srcOrd="0" destOrd="0" presId="urn:microsoft.com/office/officeart/2005/8/layout/vList2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E0236F24-626A-4B5E-AD16-BE0B6DA41E3C}" type="presParOf" srcId="{771783A2-586B-4B0B-8191-C7E881A42A3C}" destId="{B816F685-283C-4B2A-AE20-A42FEAB55354}" srcOrd="0" destOrd="0" presId="urn:microsoft.com/office/officeart/2005/8/layout/vList2"/>
    <dgm:cxn modelId="{AEFDD2EC-10A4-47E3-A24C-16ADBAD2F1C8}" type="presParOf" srcId="{771783A2-586B-4B0B-8191-C7E881A42A3C}" destId="{28731CA2-BF72-42B8-A202-D51183D32D0A}" srcOrd="1" destOrd="0" presId="urn:microsoft.com/office/officeart/2005/8/layout/vList2"/>
    <dgm:cxn modelId="{9E0BE2EF-FD62-4B11-B733-BC81820B1581}" type="presParOf" srcId="{771783A2-586B-4B0B-8191-C7E881A42A3C}" destId="{53C04808-9E76-4397-AB26-F0B0D678E600}" srcOrd="2" destOrd="0" presId="urn:microsoft.com/office/officeart/2005/8/layout/vList2"/>
    <dgm:cxn modelId="{E1129B61-8D2D-44AE-9925-E95E6C6C9137}" type="presParOf" srcId="{771783A2-586B-4B0B-8191-C7E881A42A3C}" destId="{4485B944-EDF6-4007-97AC-F8A9074F9B65}" srcOrd="3" destOrd="0" presId="urn:microsoft.com/office/officeart/2005/8/layout/vList2"/>
    <dgm:cxn modelId="{540D2D27-9D4D-44E3-A0C5-77173ABBDF14}" type="presParOf" srcId="{771783A2-586B-4B0B-8191-C7E881A42A3C}" destId="{E2101E30-5C64-49E3-937E-F6F1774565C3}" srcOrd="4" destOrd="0" presId="urn:microsoft.com/office/officeart/2005/8/layout/vList2"/>
    <dgm:cxn modelId="{B997E760-B3DA-4703-ACC2-7D8FC11EF0B5}" type="presParOf" srcId="{771783A2-586B-4B0B-8191-C7E881A42A3C}" destId="{3ABEECF3-A59D-49C1-B7E3-B04815C44637}" srcOrd="5" destOrd="0" presId="urn:microsoft.com/office/officeart/2005/8/layout/vList2"/>
    <dgm:cxn modelId="{88BCE475-DE5E-4759-B44D-B8D30E3D5C7F}" type="presParOf" srcId="{771783A2-586B-4B0B-8191-C7E881A42A3C}" destId="{722851D9-D1F7-4FFD-931A-D8328D618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2A4C70-459C-4E13-A0A7-C9614552EB9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885612D-5D02-42A2-8A00-2FB8F19F3D80}">
      <dgm:prSet/>
      <dgm:spPr/>
      <dgm:t>
        <a:bodyPr/>
        <a:lstStyle/>
        <a:p>
          <a:r>
            <a:rPr lang="ru-RU" b="0" i="0" dirty="0" smtClean="0"/>
            <a:t>Умеет двигаться в соответствии с характером музыки.</a:t>
          </a:r>
        </a:p>
        <a:p>
          <a:r>
            <a:rPr lang="ru-RU" b="0" i="0" dirty="0" smtClean="0"/>
            <a:t>Согласовывает движения с эмоциональным содержанием музыки.</a:t>
          </a:r>
        </a:p>
        <a:p>
          <a:r>
            <a:rPr lang="ru-RU" b="0" i="0" dirty="0" smtClean="0"/>
            <a:t>Умеет реагировать на начало и окончание музыки.</a:t>
          </a:r>
          <a:endParaRPr lang="en-US" dirty="0"/>
        </a:p>
      </dgm:t>
    </dgm:pt>
    <dgm:pt modelId="{70E6FE32-FA4D-4C53-819C-9071C1A60B26}" type="parTrans" cxnId="{EFBDDDF8-24F8-4C31-9F44-7F2A2BF5881C}">
      <dgm:prSet/>
      <dgm:spPr/>
      <dgm:t>
        <a:bodyPr/>
        <a:lstStyle/>
        <a:p>
          <a:endParaRPr lang="en-US"/>
        </a:p>
      </dgm:t>
    </dgm:pt>
    <dgm:pt modelId="{C5E329FD-74D9-426E-B083-B954C6F0475E}" type="sibTrans" cxnId="{EFBDDDF8-24F8-4C31-9F44-7F2A2BF5881C}">
      <dgm:prSet/>
      <dgm:spPr/>
      <dgm:t>
        <a:bodyPr/>
        <a:lstStyle/>
        <a:p>
          <a:endParaRPr lang="en-US"/>
        </a:p>
      </dgm:t>
    </dgm:pt>
    <dgm:pt modelId="{4302464C-BE16-4313-B742-968382B4C325}">
      <dgm:prSet/>
      <dgm:spPr/>
      <dgm:t>
        <a:bodyPr/>
        <a:lstStyle/>
        <a:p>
          <a:pPr algn="just"/>
          <a:r>
            <a:rPr lang="ru-RU" b="0" i="0" dirty="0" smtClean="0"/>
            <a:t>Передает хлопками динамический и ритмический рисунок музыки.</a:t>
          </a:r>
          <a:endParaRPr lang="en-US" dirty="0"/>
        </a:p>
      </dgm:t>
    </dgm:pt>
    <dgm:pt modelId="{99AA180C-0A63-45C8-8DFC-50441D87CA92}" type="parTrans" cxnId="{D15E946B-6685-48FF-B7DC-FD20C410836D}">
      <dgm:prSet/>
      <dgm:spPr/>
      <dgm:t>
        <a:bodyPr/>
        <a:lstStyle/>
        <a:p>
          <a:endParaRPr lang="en-US"/>
        </a:p>
      </dgm:t>
    </dgm:pt>
    <dgm:pt modelId="{37C9B980-1BCE-4131-9D1A-0B753FA3CCA1}" type="sibTrans" cxnId="{D15E946B-6685-48FF-B7DC-FD20C410836D}">
      <dgm:prSet/>
      <dgm:spPr/>
      <dgm:t>
        <a:bodyPr/>
        <a:lstStyle/>
        <a:p>
          <a:endParaRPr lang="en-US"/>
        </a:p>
      </dgm:t>
    </dgm:pt>
    <dgm:pt modelId="{5EB4DD6E-6ED1-4677-B347-9E9CBE6EEA37}">
      <dgm:prSet/>
      <dgm:spPr/>
      <dgm:t>
        <a:bodyPr/>
        <a:lstStyle/>
        <a:p>
          <a:pPr algn="just"/>
          <a:r>
            <a:rPr lang="ru-RU" b="0" i="0" dirty="0" smtClean="0"/>
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</a:r>
        </a:p>
        <a:p>
          <a:pPr algn="just"/>
          <a:r>
            <a:rPr lang="ru-RU" b="0" i="0" dirty="0" smtClean="0"/>
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</a:t>
          </a:r>
          <a:endParaRPr lang="en-US" dirty="0"/>
        </a:p>
      </dgm:t>
    </dgm:pt>
    <dgm:pt modelId="{5C031877-5A1A-453A-BB10-9E57FEC888EB}" type="parTrans" cxnId="{4A0BCC4E-9914-4944-850F-49E5EFA64081}">
      <dgm:prSet/>
      <dgm:spPr/>
      <dgm:t>
        <a:bodyPr/>
        <a:lstStyle/>
        <a:p>
          <a:endParaRPr lang="en-US"/>
        </a:p>
      </dgm:t>
    </dgm:pt>
    <dgm:pt modelId="{8ADAF47A-6B0A-4E59-A7BC-58A988302B05}" type="sibTrans" cxnId="{4A0BCC4E-9914-4944-850F-49E5EFA64081}">
      <dgm:prSet/>
      <dgm:spPr/>
      <dgm:t>
        <a:bodyPr/>
        <a:lstStyle/>
        <a:p>
          <a:endParaRPr lang="en-US"/>
        </a:p>
      </dgm:t>
    </dgm:pt>
    <dgm:pt modelId="{9520903A-D34E-4B48-A99F-39B9EE1DAD45}">
      <dgm:prSet/>
      <dgm:spPr/>
      <dgm:t>
        <a:bodyPr/>
        <a:lstStyle/>
        <a:p>
          <a:pPr algn="just"/>
          <a:r>
            <a:rPr lang="ru-RU" b="0" i="0" dirty="0" smtClean="0"/>
            <a:t>Исполняет плясовые движения, действует с воображаемыми предметами.</a:t>
          </a:r>
          <a:endParaRPr lang="en-US" dirty="0"/>
        </a:p>
      </dgm:t>
    </dgm:pt>
    <dgm:pt modelId="{2BD2578B-E092-4FC6-A6BD-F27B1508F252}" type="parTrans" cxnId="{90CBFE28-09B6-450F-AB36-4D61BD6D772A}">
      <dgm:prSet/>
      <dgm:spPr/>
      <dgm:t>
        <a:bodyPr/>
        <a:lstStyle/>
        <a:p>
          <a:endParaRPr lang="en-US"/>
        </a:p>
      </dgm:t>
    </dgm:pt>
    <dgm:pt modelId="{16CE4A83-9459-4999-B9AB-764D1717E619}" type="sibTrans" cxnId="{90CBFE28-09B6-450F-AB36-4D61BD6D772A}">
      <dgm:prSet/>
      <dgm:spPr/>
      <dgm:t>
        <a:bodyPr/>
        <a:lstStyle/>
        <a:p>
          <a:endParaRPr lang="en-US"/>
        </a:p>
      </dgm:t>
    </dgm:pt>
    <dgm:pt modelId="{771783A2-586B-4B0B-8191-C7E881A42A3C}" type="pres">
      <dgm:prSet presAssocID="{4C2A4C70-459C-4E13-A0A7-C9614552E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16F685-283C-4B2A-AE20-A42FEAB55354}" type="pres">
      <dgm:prSet presAssocID="{F885612D-5D02-42A2-8A00-2FB8F19F3D80}" presName="parentText" presStyleLbl="node1" presStyleIdx="0" presStyleCnt="4" custLinFactNeighborX="-66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31CA2-BF72-42B8-A202-D51183D32D0A}" type="pres">
      <dgm:prSet presAssocID="{C5E329FD-74D9-426E-B083-B954C6F0475E}" presName="spacer" presStyleCnt="0"/>
      <dgm:spPr/>
    </dgm:pt>
    <dgm:pt modelId="{53C04808-9E76-4397-AB26-F0B0D678E600}" type="pres">
      <dgm:prSet presAssocID="{4302464C-BE16-4313-B742-968382B4C3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5B944-EDF6-4007-97AC-F8A9074F9B65}" type="pres">
      <dgm:prSet presAssocID="{37C9B980-1BCE-4131-9D1A-0B753FA3CCA1}" presName="spacer" presStyleCnt="0"/>
      <dgm:spPr/>
    </dgm:pt>
    <dgm:pt modelId="{E2101E30-5C64-49E3-937E-F6F1774565C3}" type="pres">
      <dgm:prSet presAssocID="{5EB4DD6E-6ED1-4677-B347-9E9CBE6EEA3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EECF3-A59D-49C1-B7E3-B04815C44637}" type="pres">
      <dgm:prSet presAssocID="{8ADAF47A-6B0A-4E59-A7BC-58A988302B05}" presName="spacer" presStyleCnt="0"/>
      <dgm:spPr/>
    </dgm:pt>
    <dgm:pt modelId="{722851D9-D1F7-4FFD-931A-D8328D61858A}" type="pres">
      <dgm:prSet presAssocID="{9520903A-D34E-4B48-A99F-39B9EE1DAD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0BCC4E-9914-4944-850F-49E5EFA64081}" srcId="{4C2A4C70-459C-4E13-A0A7-C9614552EB90}" destId="{5EB4DD6E-6ED1-4677-B347-9E9CBE6EEA37}" srcOrd="2" destOrd="0" parTransId="{5C031877-5A1A-453A-BB10-9E57FEC888EB}" sibTransId="{8ADAF47A-6B0A-4E59-A7BC-58A988302B05}"/>
    <dgm:cxn modelId="{C7B2D79F-4BCA-4658-A7ED-244673D3393A}" type="presOf" srcId="{9520903A-D34E-4B48-A99F-39B9EE1DAD45}" destId="{722851D9-D1F7-4FFD-931A-D8328D61858A}" srcOrd="0" destOrd="0" presId="urn:microsoft.com/office/officeart/2005/8/layout/vList2"/>
    <dgm:cxn modelId="{EFBDDDF8-24F8-4C31-9F44-7F2A2BF5881C}" srcId="{4C2A4C70-459C-4E13-A0A7-C9614552EB90}" destId="{F885612D-5D02-42A2-8A00-2FB8F19F3D80}" srcOrd="0" destOrd="0" parTransId="{70E6FE32-FA4D-4C53-819C-9071C1A60B26}" sibTransId="{C5E329FD-74D9-426E-B083-B954C6F0475E}"/>
    <dgm:cxn modelId="{D15E946B-6685-48FF-B7DC-FD20C410836D}" srcId="{4C2A4C70-459C-4E13-A0A7-C9614552EB90}" destId="{4302464C-BE16-4313-B742-968382B4C325}" srcOrd="1" destOrd="0" parTransId="{99AA180C-0A63-45C8-8DFC-50441D87CA92}" sibTransId="{37C9B980-1BCE-4131-9D1A-0B753FA3CCA1}"/>
    <dgm:cxn modelId="{5BBE8262-A6CC-43A9-82D4-733DD42BC8DF}" type="presOf" srcId="{F885612D-5D02-42A2-8A00-2FB8F19F3D80}" destId="{B816F685-283C-4B2A-AE20-A42FEAB55354}" srcOrd="0" destOrd="0" presId="urn:microsoft.com/office/officeart/2005/8/layout/vList2"/>
    <dgm:cxn modelId="{B3360B2A-088A-49FB-AB84-9BDC27A31775}" type="presOf" srcId="{4302464C-BE16-4313-B742-968382B4C325}" destId="{53C04808-9E76-4397-AB26-F0B0D678E600}" srcOrd="0" destOrd="0" presId="urn:microsoft.com/office/officeart/2005/8/layout/vList2"/>
    <dgm:cxn modelId="{0BA6906D-155D-4D86-891A-E87DE83CD0CD}" type="presOf" srcId="{5EB4DD6E-6ED1-4677-B347-9E9CBE6EEA37}" destId="{E2101E30-5C64-49E3-937E-F6F1774565C3}" srcOrd="0" destOrd="0" presId="urn:microsoft.com/office/officeart/2005/8/layout/vList2"/>
    <dgm:cxn modelId="{C0B7E2C0-9CA2-4128-8429-9D2C0A9AC80A}" type="presOf" srcId="{4C2A4C70-459C-4E13-A0A7-C9614552EB90}" destId="{771783A2-586B-4B0B-8191-C7E881A42A3C}" srcOrd="0" destOrd="0" presId="urn:microsoft.com/office/officeart/2005/8/layout/vList2"/>
    <dgm:cxn modelId="{90CBFE28-09B6-450F-AB36-4D61BD6D772A}" srcId="{4C2A4C70-459C-4E13-A0A7-C9614552EB90}" destId="{9520903A-D34E-4B48-A99F-39B9EE1DAD45}" srcOrd="3" destOrd="0" parTransId="{2BD2578B-E092-4FC6-A6BD-F27B1508F252}" sibTransId="{16CE4A83-9459-4999-B9AB-764D1717E619}"/>
    <dgm:cxn modelId="{E0236F24-626A-4B5E-AD16-BE0B6DA41E3C}" type="presParOf" srcId="{771783A2-586B-4B0B-8191-C7E881A42A3C}" destId="{B816F685-283C-4B2A-AE20-A42FEAB55354}" srcOrd="0" destOrd="0" presId="urn:microsoft.com/office/officeart/2005/8/layout/vList2"/>
    <dgm:cxn modelId="{AEFDD2EC-10A4-47E3-A24C-16ADBAD2F1C8}" type="presParOf" srcId="{771783A2-586B-4B0B-8191-C7E881A42A3C}" destId="{28731CA2-BF72-42B8-A202-D51183D32D0A}" srcOrd="1" destOrd="0" presId="urn:microsoft.com/office/officeart/2005/8/layout/vList2"/>
    <dgm:cxn modelId="{9E0BE2EF-FD62-4B11-B733-BC81820B1581}" type="presParOf" srcId="{771783A2-586B-4B0B-8191-C7E881A42A3C}" destId="{53C04808-9E76-4397-AB26-F0B0D678E600}" srcOrd="2" destOrd="0" presId="urn:microsoft.com/office/officeart/2005/8/layout/vList2"/>
    <dgm:cxn modelId="{E1129B61-8D2D-44AE-9925-E95E6C6C9137}" type="presParOf" srcId="{771783A2-586B-4B0B-8191-C7E881A42A3C}" destId="{4485B944-EDF6-4007-97AC-F8A9074F9B65}" srcOrd="3" destOrd="0" presId="urn:microsoft.com/office/officeart/2005/8/layout/vList2"/>
    <dgm:cxn modelId="{540D2D27-9D4D-44E3-A0C5-77173ABBDF14}" type="presParOf" srcId="{771783A2-586B-4B0B-8191-C7E881A42A3C}" destId="{E2101E30-5C64-49E3-937E-F6F1774565C3}" srcOrd="4" destOrd="0" presId="urn:microsoft.com/office/officeart/2005/8/layout/vList2"/>
    <dgm:cxn modelId="{B997E760-B3DA-4703-ACC2-7D8FC11EF0B5}" type="presParOf" srcId="{771783A2-586B-4B0B-8191-C7E881A42A3C}" destId="{3ABEECF3-A59D-49C1-B7E3-B04815C44637}" srcOrd="5" destOrd="0" presId="urn:microsoft.com/office/officeart/2005/8/layout/vList2"/>
    <dgm:cxn modelId="{88BCE475-DE5E-4759-B44D-B8D30E3D5C7F}" type="presParOf" srcId="{771783A2-586B-4B0B-8191-C7E881A42A3C}" destId="{722851D9-D1F7-4FFD-931A-D8328D6185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E7207B-5F86-4607-A022-6B45C475F8E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88632C5-6B5F-45F4-94FE-92238040AC48}">
      <dgm:prSet/>
      <dgm:spPr/>
      <dgm:t>
        <a:bodyPr/>
        <a:lstStyle/>
        <a:p>
          <a:r>
            <a:rPr lang="ru-RU"/>
            <a:t>Цели:</a:t>
          </a:r>
          <a:endParaRPr lang="en-US"/>
        </a:p>
      </dgm:t>
    </dgm:pt>
    <dgm:pt modelId="{99FA9C67-CC26-4C86-B718-A1BFD869C5DA}" type="parTrans" cxnId="{D3BF8794-0A3E-4371-9B6D-17B7732DF513}">
      <dgm:prSet/>
      <dgm:spPr/>
      <dgm:t>
        <a:bodyPr/>
        <a:lstStyle/>
        <a:p>
          <a:endParaRPr lang="en-US"/>
        </a:p>
      </dgm:t>
    </dgm:pt>
    <dgm:pt modelId="{AC5CB858-8C5F-471F-A0C4-6964114B0FD9}" type="sibTrans" cxnId="{D3BF8794-0A3E-4371-9B6D-17B7732DF513}">
      <dgm:prSet/>
      <dgm:spPr/>
      <dgm:t>
        <a:bodyPr/>
        <a:lstStyle/>
        <a:p>
          <a:endParaRPr lang="en-US"/>
        </a:p>
      </dgm:t>
    </dgm:pt>
    <dgm:pt modelId="{3E7C51E7-2BA1-487B-891E-2B2A68EBDA9D}">
      <dgm:prSet/>
      <dgm:spPr/>
      <dgm:t>
        <a:bodyPr/>
        <a:lstStyle/>
        <a:p>
          <a:r>
            <a:rPr lang="ru-RU"/>
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</a:r>
          <a:endParaRPr lang="en-US"/>
        </a:p>
      </dgm:t>
    </dgm:pt>
    <dgm:pt modelId="{724E7D33-0DE1-4390-A19E-426C72415FC6}" type="parTrans" cxnId="{4D674FA9-30DB-4C75-8085-645A808D19FA}">
      <dgm:prSet/>
      <dgm:spPr/>
      <dgm:t>
        <a:bodyPr/>
        <a:lstStyle/>
        <a:p>
          <a:endParaRPr lang="en-US"/>
        </a:p>
      </dgm:t>
    </dgm:pt>
    <dgm:pt modelId="{EDE1399F-3FC2-462C-9F6B-6D72278E559B}" type="sibTrans" cxnId="{4D674FA9-30DB-4C75-8085-645A808D19FA}">
      <dgm:prSet/>
      <dgm:spPr/>
      <dgm:t>
        <a:bodyPr/>
        <a:lstStyle/>
        <a:p>
          <a:endParaRPr lang="en-US"/>
        </a:p>
      </dgm:t>
    </dgm:pt>
    <dgm:pt modelId="{4D9CE08A-8C77-4211-873C-19CAEC916122}">
      <dgm:prSet/>
      <dgm:spPr/>
      <dgm:t>
        <a:bodyPr/>
        <a:lstStyle/>
        <a:p>
          <a:r>
            <a:rPr lang="ru-RU"/>
            <a:t>- обеспечение единства подходов к воспитанию и обучению детей в условиях ДОУ и семьи; повышение воспитательного потенциала семьи.</a:t>
          </a:r>
          <a:endParaRPr lang="en-US"/>
        </a:p>
      </dgm:t>
    </dgm:pt>
    <dgm:pt modelId="{FCFE924D-70E1-46C1-982E-F0EC40B56DF8}" type="parTrans" cxnId="{A6194A3F-826E-4D68-88B3-B8ADC1D4588F}">
      <dgm:prSet/>
      <dgm:spPr/>
      <dgm:t>
        <a:bodyPr/>
        <a:lstStyle/>
        <a:p>
          <a:endParaRPr lang="en-US"/>
        </a:p>
      </dgm:t>
    </dgm:pt>
    <dgm:pt modelId="{A04858BE-F066-460D-B31A-5352751F4B1F}" type="sibTrans" cxnId="{A6194A3F-826E-4D68-88B3-B8ADC1D4588F}">
      <dgm:prSet/>
      <dgm:spPr/>
      <dgm:t>
        <a:bodyPr/>
        <a:lstStyle/>
        <a:p>
          <a:endParaRPr lang="en-US"/>
        </a:p>
      </dgm:t>
    </dgm:pt>
    <dgm:pt modelId="{AB44EB08-9FA9-4FE3-821D-7A9618E68984}" type="pres">
      <dgm:prSet presAssocID="{2DE7207B-5F86-4607-A022-6B45C475F8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9D9164-00DF-4848-91E3-43DBD431FA72}" type="pres">
      <dgm:prSet presAssocID="{188632C5-6B5F-45F4-94FE-92238040AC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0D5E9-B394-4DF7-B813-20D5D7C8977C}" type="pres">
      <dgm:prSet presAssocID="{AC5CB858-8C5F-471F-A0C4-6964114B0FD9}" presName="spacer" presStyleCnt="0"/>
      <dgm:spPr/>
    </dgm:pt>
    <dgm:pt modelId="{4BF69BEB-71C8-47D5-9573-808EA0ECE5EA}" type="pres">
      <dgm:prSet presAssocID="{3E7C51E7-2BA1-487B-891E-2B2A68EBDA9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540650-F0B4-4587-A767-75E0B805261A}" type="pres">
      <dgm:prSet presAssocID="{EDE1399F-3FC2-462C-9F6B-6D72278E559B}" presName="spacer" presStyleCnt="0"/>
      <dgm:spPr/>
    </dgm:pt>
    <dgm:pt modelId="{D0EF1FDE-1257-4BB7-A67A-42E83338FC3B}" type="pres">
      <dgm:prSet presAssocID="{4D9CE08A-8C77-4211-873C-19CAEC91612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BF8794-0A3E-4371-9B6D-17B7732DF513}" srcId="{2DE7207B-5F86-4607-A022-6B45C475F8EC}" destId="{188632C5-6B5F-45F4-94FE-92238040AC48}" srcOrd="0" destOrd="0" parTransId="{99FA9C67-CC26-4C86-B718-A1BFD869C5DA}" sibTransId="{AC5CB858-8C5F-471F-A0C4-6964114B0FD9}"/>
    <dgm:cxn modelId="{4D674FA9-30DB-4C75-8085-645A808D19FA}" srcId="{2DE7207B-5F86-4607-A022-6B45C475F8EC}" destId="{3E7C51E7-2BA1-487B-891E-2B2A68EBDA9D}" srcOrd="1" destOrd="0" parTransId="{724E7D33-0DE1-4390-A19E-426C72415FC6}" sibTransId="{EDE1399F-3FC2-462C-9F6B-6D72278E559B}"/>
    <dgm:cxn modelId="{1A23F1A8-499E-4C31-B89C-424B6CB3763A}" type="presOf" srcId="{188632C5-6B5F-45F4-94FE-92238040AC48}" destId="{639D9164-00DF-4848-91E3-43DBD431FA72}" srcOrd="0" destOrd="0" presId="urn:microsoft.com/office/officeart/2005/8/layout/vList2"/>
    <dgm:cxn modelId="{A6194A3F-826E-4D68-88B3-B8ADC1D4588F}" srcId="{2DE7207B-5F86-4607-A022-6B45C475F8EC}" destId="{4D9CE08A-8C77-4211-873C-19CAEC916122}" srcOrd="2" destOrd="0" parTransId="{FCFE924D-70E1-46C1-982E-F0EC40B56DF8}" sibTransId="{A04858BE-F066-460D-B31A-5352751F4B1F}"/>
    <dgm:cxn modelId="{B9A905EA-FA6C-47A4-A7CC-C1E9B12C78F8}" type="presOf" srcId="{2DE7207B-5F86-4607-A022-6B45C475F8EC}" destId="{AB44EB08-9FA9-4FE3-821D-7A9618E68984}" srcOrd="0" destOrd="0" presId="urn:microsoft.com/office/officeart/2005/8/layout/vList2"/>
    <dgm:cxn modelId="{EEB7BDB7-726A-4BC9-B72F-0F8C33CFBCC2}" type="presOf" srcId="{4D9CE08A-8C77-4211-873C-19CAEC916122}" destId="{D0EF1FDE-1257-4BB7-A67A-42E83338FC3B}" srcOrd="0" destOrd="0" presId="urn:microsoft.com/office/officeart/2005/8/layout/vList2"/>
    <dgm:cxn modelId="{F9C5299F-69A7-4764-A448-2362FC9A7A61}" type="presOf" srcId="{3E7C51E7-2BA1-487B-891E-2B2A68EBDA9D}" destId="{4BF69BEB-71C8-47D5-9573-808EA0ECE5EA}" srcOrd="0" destOrd="0" presId="urn:microsoft.com/office/officeart/2005/8/layout/vList2"/>
    <dgm:cxn modelId="{F823AC09-6E5D-4CC7-85D3-BA13ED62F5E8}" type="presParOf" srcId="{AB44EB08-9FA9-4FE3-821D-7A9618E68984}" destId="{639D9164-00DF-4848-91E3-43DBD431FA72}" srcOrd="0" destOrd="0" presId="urn:microsoft.com/office/officeart/2005/8/layout/vList2"/>
    <dgm:cxn modelId="{CDA763FF-2ED4-4050-91AC-FF4EE6704EF4}" type="presParOf" srcId="{AB44EB08-9FA9-4FE3-821D-7A9618E68984}" destId="{3110D5E9-B394-4DF7-B813-20D5D7C8977C}" srcOrd="1" destOrd="0" presId="urn:microsoft.com/office/officeart/2005/8/layout/vList2"/>
    <dgm:cxn modelId="{61806FCF-F478-40AB-8DB2-58A4A94ACAD4}" type="presParOf" srcId="{AB44EB08-9FA9-4FE3-821D-7A9618E68984}" destId="{4BF69BEB-71C8-47D5-9573-808EA0ECE5EA}" srcOrd="2" destOrd="0" presId="urn:microsoft.com/office/officeart/2005/8/layout/vList2"/>
    <dgm:cxn modelId="{2AE187AD-C9B0-465A-A6CC-0E8D190FCC15}" type="presParOf" srcId="{AB44EB08-9FA9-4FE3-821D-7A9618E68984}" destId="{5E540650-F0B4-4587-A767-75E0B805261A}" srcOrd="3" destOrd="0" presId="urn:microsoft.com/office/officeart/2005/8/layout/vList2"/>
    <dgm:cxn modelId="{AB169327-2330-4E73-A308-8B6010ED29EF}" type="presParOf" srcId="{AB44EB08-9FA9-4FE3-821D-7A9618E68984}" destId="{D0EF1FDE-1257-4BB7-A67A-42E83338FC3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894E83-ABDF-49FA-9B9A-B3004B7C04CF}" type="doc">
      <dgm:prSet loTypeId="urn:microsoft.com/office/officeart/2016/7/layout/BasicProcessNew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CD19FB-9E0B-4CEE-9AD8-1BC1F2AA04E9}">
      <dgm:prSet/>
      <dgm:spPr/>
      <dgm:t>
        <a:bodyPr/>
        <a:lstStyle/>
        <a:p>
          <a:r>
            <a:rPr lang="ru-RU"/>
            <a:t>Достижение этих целей осуществляется через решение основных задач:</a:t>
          </a:r>
          <a:endParaRPr lang="en-US"/>
        </a:p>
      </dgm:t>
    </dgm:pt>
    <dgm:pt modelId="{9A43DC46-415D-4757-88A6-0CE4F5469513}" type="parTrans" cxnId="{59EC82DC-C1E1-44C5-8D20-146B9FFFD122}">
      <dgm:prSet/>
      <dgm:spPr/>
      <dgm:t>
        <a:bodyPr/>
        <a:lstStyle/>
        <a:p>
          <a:endParaRPr lang="en-US"/>
        </a:p>
      </dgm:t>
    </dgm:pt>
    <dgm:pt modelId="{90D2FCDD-9FC5-46F5-8A22-931B8DC1BC3E}" type="sibTrans" cxnId="{59EC82DC-C1E1-44C5-8D20-146B9FFFD122}">
      <dgm:prSet/>
      <dgm:spPr/>
      <dgm:t>
        <a:bodyPr/>
        <a:lstStyle/>
        <a:p>
          <a:endParaRPr lang="en-US"/>
        </a:p>
      </dgm:t>
    </dgm:pt>
    <dgm:pt modelId="{5797E79D-CC49-49F4-A95D-B8981BA8FC58}">
      <dgm:prSet/>
      <dgm:spPr/>
      <dgm:t>
        <a:bodyPr/>
        <a:lstStyle/>
        <a:p>
          <a:r>
            <a:rPr lang="ru-RU" dirty="0"/>
            <a:t>1) 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ДОУ;</a:t>
          </a:r>
          <a:endParaRPr lang="en-US" dirty="0"/>
        </a:p>
      </dgm:t>
    </dgm:pt>
    <dgm:pt modelId="{B2FE435E-54B0-405F-BF7E-1E05E1A61076}" type="parTrans" cxnId="{F51BEB3C-CD08-4F20-9DAC-5DDDE65CFE41}">
      <dgm:prSet/>
      <dgm:spPr/>
      <dgm:t>
        <a:bodyPr/>
        <a:lstStyle/>
        <a:p>
          <a:endParaRPr lang="en-US"/>
        </a:p>
      </dgm:t>
    </dgm:pt>
    <dgm:pt modelId="{F5489961-7B51-4611-B06A-BC303E408129}" type="sibTrans" cxnId="{F51BEB3C-CD08-4F20-9DAC-5DDDE65CFE41}">
      <dgm:prSet/>
      <dgm:spPr/>
      <dgm:t>
        <a:bodyPr/>
        <a:lstStyle/>
        <a:p>
          <a:endParaRPr lang="en-US"/>
        </a:p>
      </dgm:t>
    </dgm:pt>
    <dgm:pt modelId="{B57EC731-675B-47BB-80CE-E872CE202DEF}">
      <dgm:prSet/>
      <dgm:spPr/>
      <dgm:t>
        <a:bodyPr/>
        <a:lstStyle/>
        <a:p>
          <a:r>
            <a:rPr lang="ru-RU"/>
            <a:t>2)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</a:r>
          <a:endParaRPr lang="en-US"/>
        </a:p>
      </dgm:t>
    </dgm:pt>
    <dgm:pt modelId="{CD011EF0-434A-46BE-9A8C-778337EC37BA}" type="parTrans" cxnId="{3C2E720B-A077-4143-ABCB-D0541DCA69AE}">
      <dgm:prSet/>
      <dgm:spPr/>
      <dgm:t>
        <a:bodyPr/>
        <a:lstStyle/>
        <a:p>
          <a:endParaRPr lang="en-US"/>
        </a:p>
      </dgm:t>
    </dgm:pt>
    <dgm:pt modelId="{2CDBFFDD-0643-4814-A3C4-9DBCEC5F6596}" type="sibTrans" cxnId="{3C2E720B-A077-4143-ABCB-D0541DCA69AE}">
      <dgm:prSet/>
      <dgm:spPr/>
      <dgm:t>
        <a:bodyPr/>
        <a:lstStyle/>
        <a:p>
          <a:endParaRPr lang="en-US"/>
        </a:p>
      </dgm:t>
    </dgm:pt>
    <dgm:pt modelId="{CF0A893E-19DE-4251-BAC4-7B2550348828}">
      <dgm:prSet/>
      <dgm:spPr/>
      <dgm:t>
        <a:bodyPr/>
        <a:lstStyle/>
        <a:p>
          <a:r>
            <a:rPr lang="ru-RU"/>
            <a:t>3) способствование развитию ответственного и осознанного родительства как базовой основы благополучия семьи;</a:t>
          </a:r>
          <a:endParaRPr lang="en-US"/>
        </a:p>
      </dgm:t>
    </dgm:pt>
    <dgm:pt modelId="{2670A87A-DA04-46F4-9B5A-31490020D7A8}" type="parTrans" cxnId="{137ED603-8DE1-4A6A-A520-1433BD439789}">
      <dgm:prSet/>
      <dgm:spPr/>
      <dgm:t>
        <a:bodyPr/>
        <a:lstStyle/>
        <a:p>
          <a:endParaRPr lang="en-US"/>
        </a:p>
      </dgm:t>
    </dgm:pt>
    <dgm:pt modelId="{879D08C8-964B-40CD-9608-5DD798E83597}" type="sibTrans" cxnId="{137ED603-8DE1-4A6A-A520-1433BD439789}">
      <dgm:prSet/>
      <dgm:spPr/>
      <dgm:t>
        <a:bodyPr/>
        <a:lstStyle/>
        <a:p>
          <a:endParaRPr lang="en-US"/>
        </a:p>
      </dgm:t>
    </dgm:pt>
    <dgm:pt modelId="{68A61E09-8B1D-476D-A425-92BCE7C62367}">
      <dgm:prSet/>
      <dgm:spPr/>
      <dgm:t>
        <a:bodyPr/>
        <a:lstStyle/>
        <a:p>
          <a:r>
            <a:rPr lang="ru-RU"/>
            <a:t>4)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</a:r>
          <a:endParaRPr lang="en-US"/>
        </a:p>
      </dgm:t>
    </dgm:pt>
    <dgm:pt modelId="{E7DBCE78-E8CC-4914-B9CB-6D57D93899F0}" type="parTrans" cxnId="{4188231C-DA1C-4B01-87BF-77864DC2BE99}">
      <dgm:prSet/>
      <dgm:spPr/>
      <dgm:t>
        <a:bodyPr/>
        <a:lstStyle/>
        <a:p>
          <a:endParaRPr lang="en-US"/>
        </a:p>
      </dgm:t>
    </dgm:pt>
    <dgm:pt modelId="{CB06093B-9CD2-4F79-8500-DCDD4777FB73}" type="sibTrans" cxnId="{4188231C-DA1C-4B01-87BF-77864DC2BE99}">
      <dgm:prSet/>
      <dgm:spPr/>
      <dgm:t>
        <a:bodyPr/>
        <a:lstStyle/>
        <a:p>
          <a:endParaRPr lang="en-US"/>
        </a:p>
      </dgm:t>
    </dgm:pt>
    <dgm:pt modelId="{0229C11C-B4F4-40F6-AD14-04EFE68168DF}">
      <dgm:prSet/>
      <dgm:spPr/>
      <dgm:t>
        <a:bodyPr/>
        <a:lstStyle/>
        <a:p>
          <a:r>
            <a:rPr lang="ru-RU"/>
            <a:t>5) вовлечение родителей (законных представителей) в образовательный процесс.</a:t>
          </a:r>
          <a:endParaRPr lang="en-US"/>
        </a:p>
      </dgm:t>
    </dgm:pt>
    <dgm:pt modelId="{2E3D2448-4F7F-41DA-8DD5-20C77C42C94B}" type="parTrans" cxnId="{368B71EA-DB20-4CD6-AC7C-3F7C9B05F09E}">
      <dgm:prSet/>
      <dgm:spPr/>
      <dgm:t>
        <a:bodyPr/>
        <a:lstStyle/>
        <a:p>
          <a:endParaRPr lang="en-US"/>
        </a:p>
      </dgm:t>
    </dgm:pt>
    <dgm:pt modelId="{471BFE8E-0D07-4289-BABA-9E5833DF3ACE}" type="sibTrans" cxnId="{368B71EA-DB20-4CD6-AC7C-3F7C9B05F09E}">
      <dgm:prSet/>
      <dgm:spPr/>
      <dgm:t>
        <a:bodyPr/>
        <a:lstStyle/>
        <a:p>
          <a:endParaRPr lang="en-US"/>
        </a:p>
      </dgm:t>
    </dgm:pt>
    <dgm:pt modelId="{89801836-AA5E-4C49-9D12-67DDDA6952F3}" type="pres">
      <dgm:prSet presAssocID="{C8894E83-ABDF-49FA-9B9A-B3004B7C04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F582BA-C139-453B-B53C-5DE8CC3F2006}" type="pres">
      <dgm:prSet presAssocID="{4FCD19FB-9E0B-4CEE-9AD8-1BC1F2AA04E9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14A30D-1F08-430B-8A3A-BB7DD952B049}" type="pres">
      <dgm:prSet presAssocID="{90D2FCDD-9FC5-46F5-8A22-931B8DC1BC3E}" presName="sibTransSpacerBeforeConnector" presStyleCnt="0"/>
      <dgm:spPr/>
    </dgm:pt>
    <dgm:pt modelId="{8181D708-3CD0-4022-AA58-EAE85896E9DC}" type="pres">
      <dgm:prSet presAssocID="{90D2FCDD-9FC5-46F5-8A22-931B8DC1BC3E}" presName="sibTrans" presStyleLbl="node1" presStyleIdx="1" presStyleCnt="11"/>
      <dgm:spPr/>
      <dgm:t>
        <a:bodyPr/>
        <a:lstStyle/>
        <a:p>
          <a:endParaRPr lang="ru-RU"/>
        </a:p>
      </dgm:t>
    </dgm:pt>
    <dgm:pt modelId="{04C2C39D-1783-455F-B53E-741EFE3B6803}" type="pres">
      <dgm:prSet presAssocID="{90D2FCDD-9FC5-46F5-8A22-931B8DC1BC3E}" presName="sibTransSpacerAfterConnector" presStyleCnt="0"/>
      <dgm:spPr/>
    </dgm:pt>
    <dgm:pt modelId="{7EF4363F-65DD-496F-A4A4-3B3271D0E758}" type="pres">
      <dgm:prSet presAssocID="{5797E79D-CC49-49F4-A95D-B8981BA8FC58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59C422-BF01-40C6-A05D-CC89FE3092B3}" type="pres">
      <dgm:prSet presAssocID="{F5489961-7B51-4611-B06A-BC303E408129}" presName="sibTransSpacerBeforeConnector" presStyleCnt="0"/>
      <dgm:spPr/>
    </dgm:pt>
    <dgm:pt modelId="{00B238B9-49AE-4DA8-8C99-D043F0B32EEB}" type="pres">
      <dgm:prSet presAssocID="{F5489961-7B51-4611-B06A-BC303E408129}" presName="sibTrans" presStyleLbl="node1" presStyleIdx="3" presStyleCnt="11"/>
      <dgm:spPr/>
      <dgm:t>
        <a:bodyPr/>
        <a:lstStyle/>
        <a:p>
          <a:endParaRPr lang="ru-RU"/>
        </a:p>
      </dgm:t>
    </dgm:pt>
    <dgm:pt modelId="{6B7AB072-C848-4B70-B9D7-FEF4553BA4DC}" type="pres">
      <dgm:prSet presAssocID="{F5489961-7B51-4611-B06A-BC303E408129}" presName="sibTransSpacerAfterConnector" presStyleCnt="0"/>
      <dgm:spPr/>
    </dgm:pt>
    <dgm:pt modelId="{FF12C5CB-73E8-487C-B78A-636771A01974}" type="pres">
      <dgm:prSet presAssocID="{B57EC731-675B-47BB-80CE-E872CE202DEF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B12D5-5848-4D3B-88BC-E2C2A501ED0F}" type="pres">
      <dgm:prSet presAssocID="{2CDBFFDD-0643-4814-A3C4-9DBCEC5F6596}" presName="sibTransSpacerBeforeConnector" presStyleCnt="0"/>
      <dgm:spPr/>
    </dgm:pt>
    <dgm:pt modelId="{53E864B2-2889-40AD-B834-7EEC6321C471}" type="pres">
      <dgm:prSet presAssocID="{2CDBFFDD-0643-4814-A3C4-9DBCEC5F6596}" presName="sibTrans" presStyleLbl="node1" presStyleIdx="5" presStyleCnt="11"/>
      <dgm:spPr/>
      <dgm:t>
        <a:bodyPr/>
        <a:lstStyle/>
        <a:p>
          <a:endParaRPr lang="ru-RU"/>
        </a:p>
      </dgm:t>
    </dgm:pt>
    <dgm:pt modelId="{698B2727-D252-4BC2-84A9-957CA29838ED}" type="pres">
      <dgm:prSet presAssocID="{2CDBFFDD-0643-4814-A3C4-9DBCEC5F6596}" presName="sibTransSpacerAfterConnector" presStyleCnt="0"/>
      <dgm:spPr/>
    </dgm:pt>
    <dgm:pt modelId="{7E6B3DE6-BC5B-4CF7-8730-466E55D12999}" type="pres">
      <dgm:prSet presAssocID="{CF0A893E-19DE-4251-BAC4-7B2550348828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02088-B913-4E67-A93A-69BD2DFED48B}" type="pres">
      <dgm:prSet presAssocID="{879D08C8-964B-40CD-9608-5DD798E83597}" presName="sibTransSpacerBeforeConnector" presStyleCnt="0"/>
      <dgm:spPr/>
    </dgm:pt>
    <dgm:pt modelId="{7EF6C486-E296-4403-B3D4-52851C9AC445}" type="pres">
      <dgm:prSet presAssocID="{879D08C8-964B-40CD-9608-5DD798E83597}" presName="sibTrans" presStyleLbl="node1" presStyleIdx="7" presStyleCnt="11"/>
      <dgm:spPr/>
      <dgm:t>
        <a:bodyPr/>
        <a:lstStyle/>
        <a:p>
          <a:endParaRPr lang="ru-RU"/>
        </a:p>
      </dgm:t>
    </dgm:pt>
    <dgm:pt modelId="{2FF6F23A-D446-401E-84C7-92616D34BC30}" type="pres">
      <dgm:prSet presAssocID="{879D08C8-964B-40CD-9608-5DD798E83597}" presName="sibTransSpacerAfterConnector" presStyleCnt="0"/>
      <dgm:spPr/>
    </dgm:pt>
    <dgm:pt modelId="{8541679C-3F63-4FB9-9EBF-79696DBFA865}" type="pres">
      <dgm:prSet presAssocID="{68A61E09-8B1D-476D-A425-92BCE7C62367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6E534-1120-4160-8B3E-6ED176D7036F}" type="pres">
      <dgm:prSet presAssocID="{CB06093B-9CD2-4F79-8500-DCDD4777FB73}" presName="sibTransSpacerBeforeConnector" presStyleCnt="0"/>
      <dgm:spPr/>
    </dgm:pt>
    <dgm:pt modelId="{CF1D3117-D87F-472A-8B55-4312689DA83F}" type="pres">
      <dgm:prSet presAssocID="{CB06093B-9CD2-4F79-8500-DCDD4777FB73}" presName="sibTrans" presStyleLbl="node1" presStyleIdx="9" presStyleCnt="11"/>
      <dgm:spPr/>
      <dgm:t>
        <a:bodyPr/>
        <a:lstStyle/>
        <a:p>
          <a:endParaRPr lang="ru-RU"/>
        </a:p>
      </dgm:t>
    </dgm:pt>
    <dgm:pt modelId="{11599B49-9452-405D-B490-147F1D9E148C}" type="pres">
      <dgm:prSet presAssocID="{CB06093B-9CD2-4F79-8500-DCDD4777FB73}" presName="sibTransSpacerAfterConnector" presStyleCnt="0"/>
      <dgm:spPr/>
    </dgm:pt>
    <dgm:pt modelId="{89F32933-8DC2-46BF-9827-4EA12F39C083}" type="pres">
      <dgm:prSet presAssocID="{0229C11C-B4F4-40F6-AD14-04EFE68168DF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9F61A-333B-48AB-B5CA-8A512C933906}" type="presOf" srcId="{CF0A893E-19DE-4251-BAC4-7B2550348828}" destId="{7E6B3DE6-BC5B-4CF7-8730-466E55D12999}" srcOrd="0" destOrd="0" presId="urn:microsoft.com/office/officeart/2016/7/layout/BasicProcessNew"/>
    <dgm:cxn modelId="{2BE7BF3D-9CB0-4CDD-938D-352AC44ECD24}" type="presOf" srcId="{CB06093B-9CD2-4F79-8500-DCDD4777FB73}" destId="{CF1D3117-D87F-472A-8B55-4312689DA83F}" srcOrd="0" destOrd="0" presId="urn:microsoft.com/office/officeart/2016/7/layout/BasicProcessNew"/>
    <dgm:cxn modelId="{368B71EA-DB20-4CD6-AC7C-3F7C9B05F09E}" srcId="{C8894E83-ABDF-49FA-9B9A-B3004B7C04CF}" destId="{0229C11C-B4F4-40F6-AD14-04EFE68168DF}" srcOrd="5" destOrd="0" parTransId="{2E3D2448-4F7F-41DA-8DD5-20C77C42C94B}" sibTransId="{471BFE8E-0D07-4289-BABA-9E5833DF3ACE}"/>
    <dgm:cxn modelId="{3C2E720B-A077-4143-ABCB-D0541DCA69AE}" srcId="{C8894E83-ABDF-49FA-9B9A-B3004B7C04CF}" destId="{B57EC731-675B-47BB-80CE-E872CE202DEF}" srcOrd="2" destOrd="0" parTransId="{CD011EF0-434A-46BE-9A8C-778337EC37BA}" sibTransId="{2CDBFFDD-0643-4814-A3C4-9DBCEC5F6596}"/>
    <dgm:cxn modelId="{36B6B924-9071-4F3E-96F8-95CFD265C705}" type="presOf" srcId="{B57EC731-675B-47BB-80CE-E872CE202DEF}" destId="{FF12C5CB-73E8-487C-B78A-636771A01974}" srcOrd="0" destOrd="0" presId="urn:microsoft.com/office/officeart/2016/7/layout/BasicProcessNew"/>
    <dgm:cxn modelId="{8944E2FA-3A83-447A-B021-9E86C8CE859B}" type="presOf" srcId="{0229C11C-B4F4-40F6-AD14-04EFE68168DF}" destId="{89F32933-8DC2-46BF-9827-4EA12F39C083}" srcOrd="0" destOrd="0" presId="urn:microsoft.com/office/officeart/2016/7/layout/BasicProcessNew"/>
    <dgm:cxn modelId="{562170E4-5DBB-4C94-8A2F-702887BCB2C2}" type="presOf" srcId="{2CDBFFDD-0643-4814-A3C4-9DBCEC5F6596}" destId="{53E864B2-2889-40AD-B834-7EEC6321C471}" srcOrd="0" destOrd="0" presId="urn:microsoft.com/office/officeart/2016/7/layout/BasicProcessNew"/>
    <dgm:cxn modelId="{137ED603-8DE1-4A6A-A520-1433BD439789}" srcId="{C8894E83-ABDF-49FA-9B9A-B3004B7C04CF}" destId="{CF0A893E-19DE-4251-BAC4-7B2550348828}" srcOrd="3" destOrd="0" parTransId="{2670A87A-DA04-46F4-9B5A-31490020D7A8}" sibTransId="{879D08C8-964B-40CD-9608-5DD798E83597}"/>
    <dgm:cxn modelId="{F51BEB3C-CD08-4F20-9DAC-5DDDE65CFE41}" srcId="{C8894E83-ABDF-49FA-9B9A-B3004B7C04CF}" destId="{5797E79D-CC49-49F4-A95D-B8981BA8FC58}" srcOrd="1" destOrd="0" parTransId="{B2FE435E-54B0-405F-BF7E-1E05E1A61076}" sibTransId="{F5489961-7B51-4611-B06A-BC303E408129}"/>
    <dgm:cxn modelId="{59EC82DC-C1E1-44C5-8D20-146B9FFFD122}" srcId="{C8894E83-ABDF-49FA-9B9A-B3004B7C04CF}" destId="{4FCD19FB-9E0B-4CEE-9AD8-1BC1F2AA04E9}" srcOrd="0" destOrd="0" parTransId="{9A43DC46-415D-4757-88A6-0CE4F5469513}" sibTransId="{90D2FCDD-9FC5-46F5-8A22-931B8DC1BC3E}"/>
    <dgm:cxn modelId="{D66BDCC6-FA38-4BAC-AEA8-02A05E47FE70}" type="presOf" srcId="{5797E79D-CC49-49F4-A95D-B8981BA8FC58}" destId="{7EF4363F-65DD-496F-A4A4-3B3271D0E758}" srcOrd="0" destOrd="0" presId="urn:microsoft.com/office/officeart/2016/7/layout/BasicProcessNew"/>
    <dgm:cxn modelId="{908C8846-27A0-413E-A42E-6528A4F47CC7}" type="presOf" srcId="{879D08C8-964B-40CD-9608-5DD798E83597}" destId="{7EF6C486-E296-4403-B3D4-52851C9AC445}" srcOrd="0" destOrd="0" presId="urn:microsoft.com/office/officeart/2016/7/layout/BasicProcessNew"/>
    <dgm:cxn modelId="{4188231C-DA1C-4B01-87BF-77864DC2BE99}" srcId="{C8894E83-ABDF-49FA-9B9A-B3004B7C04CF}" destId="{68A61E09-8B1D-476D-A425-92BCE7C62367}" srcOrd="4" destOrd="0" parTransId="{E7DBCE78-E8CC-4914-B9CB-6D57D93899F0}" sibTransId="{CB06093B-9CD2-4F79-8500-DCDD4777FB73}"/>
    <dgm:cxn modelId="{25AFEE68-DDA8-4397-9BF9-C8007BA563C6}" type="presOf" srcId="{F5489961-7B51-4611-B06A-BC303E408129}" destId="{00B238B9-49AE-4DA8-8C99-D043F0B32EEB}" srcOrd="0" destOrd="0" presId="urn:microsoft.com/office/officeart/2016/7/layout/BasicProcessNew"/>
    <dgm:cxn modelId="{338CC5EA-D4A7-44CE-A9A6-E94B8AC8A522}" type="presOf" srcId="{C8894E83-ABDF-49FA-9B9A-B3004B7C04CF}" destId="{89801836-AA5E-4C49-9D12-67DDDA6952F3}" srcOrd="0" destOrd="0" presId="urn:microsoft.com/office/officeart/2016/7/layout/BasicProcessNew"/>
    <dgm:cxn modelId="{ABCF09A5-D0AF-435A-96BC-4DC965BBB58A}" type="presOf" srcId="{90D2FCDD-9FC5-46F5-8A22-931B8DC1BC3E}" destId="{8181D708-3CD0-4022-AA58-EAE85896E9DC}" srcOrd="0" destOrd="0" presId="urn:microsoft.com/office/officeart/2016/7/layout/BasicProcessNew"/>
    <dgm:cxn modelId="{7604A80F-D0F9-4098-9695-BE0320391928}" type="presOf" srcId="{4FCD19FB-9E0B-4CEE-9AD8-1BC1F2AA04E9}" destId="{31F582BA-C139-453B-B53C-5DE8CC3F2006}" srcOrd="0" destOrd="0" presId="urn:microsoft.com/office/officeart/2016/7/layout/BasicProcessNew"/>
    <dgm:cxn modelId="{6060EE55-F953-428A-BC42-9EF0E443CBA0}" type="presOf" srcId="{68A61E09-8B1D-476D-A425-92BCE7C62367}" destId="{8541679C-3F63-4FB9-9EBF-79696DBFA865}" srcOrd="0" destOrd="0" presId="urn:microsoft.com/office/officeart/2016/7/layout/BasicProcessNew"/>
    <dgm:cxn modelId="{7D63AB5C-567B-48DB-9C85-E5A4ECAB9858}" type="presParOf" srcId="{89801836-AA5E-4C49-9D12-67DDDA6952F3}" destId="{31F582BA-C139-453B-B53C-5DE8CC3F2006}" srcOrd="0" destOrd="0" presId="urn:microsoft.com/office/officeart/2016/7/layout/BasicProcessNew"/>
    <dgm:cxn modelId="{ADB7B60C-83BA-4BF3-87B2-D572DE7AE347}" type="presParOf" srcId="{89801836-AA5E-4C49-9D12-67DDDA6952F3}" destId="{DC14A30D-1F08-430B-8A3A-BB7DD952B049}" srcOrd="1" destOrd="0" presId="urn:microsoft.com/office/officeart/2016/7/layout/BasicProcessNew"/>
    <dgm:cxn modelId="{ED4924CB-3E71-4A88-8062-B6AA10D3466C}" type="presParOf" srcId="{89801836-AA5E-4C49-9D12-67DDDA6952F3}" destId="{8181D708-3CD0-4022-AA58-EAE85896E9DC}" srcOrd="2" destOrd="0" presId="urn:microsoft.com/office/officeart/2016/7/layout/BasicProcessNew"/>
    <dgm:cxn modelId="{E948AA40-8899-4E62-9FD1-738878D7FD29}" type="presParOf" srcId="{89801836-AA5E-4C49-9D12-67DDDA6952F3}" destId="{04C2C39D-1783-455F-B53E-741EFE3B6803}" srcOrd="3" destOrd="0" presId="urn:microsoft.com/office/officeart/2016/7/layout/BasicProcessNew"/>
    <dgm:cxn modelId="{150ED23C-DA3C-49CA-A0BE-7ADEDD77D80B}" type="presParOf" srcId="{89801836-AA5E-4C49-9D12-67DDDA6952F3}" destId="{7EF4363F-65DD-496F-A4A4-3B3271D0E758}" srcOrd="4" destOrd="0" presId="urn:microsoft.com/office/officeart/2016/7/layout/BasicProcessNew"/>
    <dgm:cxn modelId="{975076E5-DE99-4AD3-9213-53143CFEF910}" type="presParOf" srcId="{89801836-AA5E-4C49-9D12-67DDDA6952F3}" destId="{DE59C422-BF01-40C6-A05D-CC89FE3092B3}" srcOrd="5" destOrd="0" presId="urn:microsoft.com/office/officeart/2016/7/layout/BasicProcessNew"/>
    <dgm:cxn modelId="{E7CD8BD7-36A0-49F3-906D-D065058FC75B}" type="presParOf" srcId="{89801836-AA5E-4C49-9D12-67DDDA6952F3}" destId="{00B238B9-49AE-4DA8-8C99-D043F0B32EEB}" srcOrd="6" destOrd="0" presId="urn:microsoft.com/office/officeart/2016/7/layout/BasicProcessNew"/>
    <dgm:cxn modelId="{DBA1DA8F-CE69-4BC7-9A66-D4AB1FE5A33A}" type="presParOf" srcId="{89801836-AA5E-4C49-9D12-67DDDA6952F3}" destId="{6B7AB072-C848-4B70-B9D7-FEF4553BA4DC}" srcOrd="7" destOrd="0" presId="urn:microsoft.com/office/officeart/2016/7/layout/BasicProcessNew"/>
    <dgm:cxn modelId="{3066DB68-1E9C-44EC-AE93-B41715823F02}" type="presParOf" srcId="{89801836-AA5E-4C49-9D12-67DDDA6952F3}" destId="{FF12C5CB-73E8-487C-B78A-636771A01974}" srcOrd="8" destOrd="0" presId="urn:microsoft.com/office/officeart/2016/7/layout/BasicProcessNew"/>
    <dgm:cxn modelId="{787BF227-B1DB-4CEB-8148-DECF763D9D92}" type="presParOf" srcId="{89801836-AA5E-4C49-9D12-67DDDA6952F3}" destId="{0DBB12D5-5848-4D3B-88BC-E2C2A501ED0F}" srcOrd="9" destOrd="0" presId="urn:microsoft.com/office/officeart/2016/7/layout/BasicProcessNew"/>
    <dgm:cxn modelId="{662370CE-24A9-4008-A140-3B505BA89963}" type="presParOf" srcId="{89801836-AA5E-4C49-9D12-67DDDA6952F3}" destId="{53E864B2-2889-40AD-B834-7EEC6321C471}" srcOrd="10" destOrd="0" presId="urn:microsoft.com/office/officeart/2016/7/layout/BasicProcessNew"/>
    <dgm:cxn modelId="{EDC5DD21-D28E-46AE-BC3A-F6EFB2B9BCC2}" type="presParOf" srcId="{89801836-AA5E-4C49-9D12-67DDDA6952F3}" destId="{698B2727-D252-4BC2-84A9-957CA29838ED}" srcOrd="11" destOrd="0" presId="urn:microsoft.com/office/officeart/2016/7/layout/BasicProcessNew"/>
    <dgm:cxn modelId="{10B879AA-6325-4BA1-84D0-46F1C58C1B3E}" type="presParOf" srcId="{89801836-AA5E-4C49-9D12-67DDDA6952F3}" destId="{7E6B3DE6-BC5B-4CF7-8730-466E55D12999}" srcOrd="12" destOrd="0" presId="urn:microsoft.com/office/officeart/2016/7/layout/BasicProcessNew"/>
    <dgm:cxn modelId="{76828F77-28B8-4C0B-AE14-B3D16CA9891B}" type="presParOf" srcId="{89801836-AA5E-4C49-9D12-67DDDA6952F3}" destId="{B2D02088-B913-4E67-A93A-69BD2DFED48B}" srcOrd="13" destOrd="0" presId="urn:microsoft.com/office/officeart/2016/7/layout/BasicProcessNew"/>
    <dgm:cxn modelId="{E3E43486-E3D5-4EFF-90E7-0EE765212D09}" type="presParOf" srcId="{89801836-AA5E-4C49-9D12-67DDDA6952F3}" destId="{7EF6C486-E296-4403-B3D4-52851C9AC445}" srcOrd="14" destOrd="0" presId="urn:microsoft.com/office/officeart/2016/7/layout/BasicProcessNew"/>
    <dgm:cxn modelId="{08DCEE77-A360-4933-AA46-A3F725B7771F}" type="presParOf" srcId="{89801836-AA5E-4C49-9D12-67DDDA6952F3}" destId="{2FF6F23A-D446-401E-84C7-92616D34BC30}" srcOrd="15" destOrd="0" presId="urn:microsoft.com/office/officeart/2016/7/layout/BasicProcessNew"/>
    <dgm:cxn modelId="{217B2CBD-0513-445E-B2D7-4ABE7D79874F}" type="presParOf" srcId="{89801836-AA5E-4C49-9D12-67DDDA6952F3}" destId="{8541679C-3F63-4FB9-9EBF-79696DBFA865}" srcOrd="16" destOrd="0" presId="urn:microsoft.com/office/officeart/2016/7/layout/BasicProcessNew"/>
    <dgm:cxn modelId="{D955E38D-E6CF-4B50-AFB8-D3223FEC3F6D}" type="presParOf" srcId="{89801836-AA5E-4C49-9D12-67DDDA6952F3}" destId="{5306E534-1120-4160-8B3E-6ED176D7036F}" srcOrd="17" destOrd="0" presId="urn:microsoft.com/office/officeart/2016/7/layout/BasicProcessNew"/>
    <dgm:cxn modelId="{658747B9-131C-49EC-82FF-8D3C7544031C}" type="presParOf" srcId="{89801836-AA5E-4C49-9D12-67DDDA6952F3}" destId="{CF1D3117-D87F-472A-8B55-4312689DA83F}" srcOrd="18" destOrd="0" presId="urn:microsoft.com/office/officeart/2016/7/layout/BasicProcessNew"/>
    <dgm:cxn modelId="{1384432D-ACFA-40D2-BDE1-BF6B1461E341}" type="presParOf" srcId="{89801836-AA5E-4C49-9D12-67DDDA6952F3}" destId="{11599B49-9452-405D-B490-147F1D9E148C}" srcOrd="19" destOrd="0" presId="urn:microsoft.com/office/officeart/2016/7/layout/BasicProcessNew"/>
    <dgm:cxn modelId="{C236107D-64AF-4D5F-8A7F-0D3751F4E7BA}" type="presParOf" srcId="{89801836-AA5E-4C49-9D12-67DDDA6952F3}" destId="{89F32933-8DC2-46BF-9827-4EA12F39C083}" srcOrd="20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5738B-571D-4BA1-99E6-CB5E7D55A11B}">
      <dsp:nvSpPr>
        <dsp:cNvPr id="0" name=""/>
        <dsp:cNvSpPr/>
      </dsp:nvSpPr>
      <dsp:spPr>
        <a:xfrm>
          <a:off x="1087986" y="610398"/>
          <a:ext cx="869327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69E91-1D50-4CBC-9333-61CD24C7178D}">
      <dsp:nvSpPr>
        <dsp:cNvPr id="0" name=""/>
        <dsp:cNvSpPr/>
      </dsp:nvSpPr>
      <dsp:spPr>
        <a:xfrm>
          <a:off x="2009473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1AED67-E22A-4A83-8C7F-085B20BA25C1}">
      <dsp:nvSpPr>
        <dsp:cNvPr id="0" name=""/>
        <dsp:cNvSpPr/>
      </dsp:nvSpPr>
      <dsp:spPr>
        <a:xfrm>
          <a:off x="519259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chemeClr val="tx1"/>
              </a:solidFill>
            </a:rPr>
            <a:t>1</a:t>
          </a:r>
        </a:p>
      </dsp:txBody>
      <dsp:txXfrm>
        <a:off x="647780" y="129563"/>
        <a:ext cx="620551" cy="620551"/>
      </dsp:txXfrm>
    </dsp:sp>
    <dsp:sp modelId="{718213F8-8F02-4249-BCF2-D8A08B66295F}">
      <dsp:nvSpPr>
        <dsp:cNvPr id="0" name=""/>
        <dsp:cNvSpPr/>
      </dsp:nvSpPr>
      <dsp:spPr>
        <a:xfrm>
          <a:off x="1326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</a:rPr>
            <a:t>- деятельностный подход, предполагающий развитие </a:t>
          </a:r>
          <a:r>
            <a:rPr lang="ru-RU" sz="1200" kern="1200" dirty="0" err="1">
              <a:solidFill>
                <a:schemeClr val="tx1"/>
              </a:solidFill>
            </a:rPr>
            <a:t>ребенка</a:t>
          </a:r>
          <a:r>
            <a:rPr lang="ru-RU" sz="1200" kern="1200" dirty="0">
              <a:solidFill>
                <a:schemeClr val="tx1"/>
              </a:solidFill>
            </a:rPr>
            <a:t> в деятельности, включающей такие компоненты как </a:t>
          </a:r>
          <a:r>
            <a:rPr lang="ru-RU" sz="1200" kern="1200" dirty="0" err="1">
              <a:solidFill>
                <a:schemeClr val="tx1"/>
              </a:solidFill>
            </a:rPr>
            <a:t>самоцелеполагание</a:t>
          </a:r>
          <a:r>
            <a:rPr lang="ru-RU" sz="1200" kern="1200" dirty="0">
              <a:solidFill>
                <a:schemeClr val="tx1"/>
              </a:solidFill>
            </a:rPr>
            <a:t>, </a:t>
          </a:r>
          <a:r>
            <a:rPr lang="ru-RU" sz="1200" kern="1200" dirty="0" err="1">
              <a:solidFill>
                <a:schemeClr val="tx1"/>
              </a:solidFill>
            </a:rPr>
            <a:t>самопланирование</a:t>
          </a:r>
          <a:r>
            <a:rPr lang="ru-RU" sz="1200" kern="1200" dirty="0">
              <a:solidFill>
                <a:schemeClr val="tx1"/>
              </a:solidFill>
            </a:rPr>
            <a:t>, самоорганизация, самооценка, самоанализ;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326" y="1606028"/>
        <a:ext cx="1955986" cy="2250078"/>
      </dsp:txXfrm>
    </dsp:sp>
    <dsp:sp modelId="{8D7CB8B5-172B-478C-8A09-D6DC2C6473EC}">
      <dsp:nvSpPr>
        <dsp:cNvPr id="0" name=""/>
        <dsp:cNvSpPr/>
      </dsp:nvSpPr>
      <dsp:spPr>
        <a:xfrm>
          <a:off x="2174645" y="610398"/>
          <a:ext cx="195598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580A5-BCE1-4935-A643-6E466BCD2653}">
      <dsp:nvSpPr>
        <dsp:cNvPr id="0" name=""/>
        <dsp:cNvSpPr/>
      </dsp:nvSpPr>
      <dsp:spPr>
        <a:xfrm>
          <a:off x="4182792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CA794-C11D-4D20-93D6-5687BBAB17CD}">
      <dsp:nvSpPr>
        <dsp:cNvPr id="0" name=""/>
        <dsp:cNvSpPr/>
      </dsp:nvSpPr>
      <dsp:spPr>
        <a:xfrm>
          <a:off x="2724479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>
              <a:solidFill>
                <a:schemeClr val="tx1"/>
              </a:solidFill>
            </a:rPr>
            <a:t>2</a:t>
          </a:r>
          <a:endParaRPr lang="en-US" sz="4100" kern="1200" dirty="0">
            <a:solidFill>
              <a:schemeClr val="tx1"/>
            </a:solidFill>
          </a:endParaRPr>
        </a:p>
      </dsp:txBody>
      <dsp:txXfrm>
        <a:off x="2853000" y="129563"/>
        <a:ext cx="620551" cy="620551"/>
      </dsp:txXfrm>
    </dsp:sp>
    <dsp:sp modelId="{4449D3B6-DF07-4BDF-801E-BAA7B0169FD1}">
      <dsp:nvSpPr>
        <dsp:cNvPr id="0" name=""/>
        <dsp:cNvSpPr/>
      </dsp:nvSpPr>
      <dsp:spPr>
        <a:xfrm>
          <a:off x="2174645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</a:rPr>
            <a:t>- интегративный подход, ориентирующий на интеграцию процессов обучения, воспитания и развития в целостный образовательный процесс в интересах развития </a:t>
          </a:r>
          <a:r>
            <a:rPr lang="ru-RU" sz="1200" kern="1200" dirty="0" err="1">
              <a:solidFill>
                <a:schemeClr val="tx1"/>
              </a:solidFill>
            </a:rPr>
            <a:t>ребенка</a:t>
          </a:r>
          <a:r>
            <a:rPr lang="ru-RU" sz="1200" kern="1200" dirty="0">
              <a:solidFill>
                <a:schemeClr val="tx1"/>
              </a:solidFill>
            </a:rPr>
            <a:t>;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174645" y="1606028"/>
        <a:ext cx="1955986" cy="2250078"/>
      </dsp:txXfrm>
    </dsp:sp>
    <dsp:sp modelId="{9363D6DC-CF65-417C-BFA9-719B0E39EAA6}">
      <dsp:nvSpPr>
        <dsp:cNvPr id="0" name=""/>
        <dsp:cNvSpPr/>
      </dsp:nvSpPr>
      <dsp:spPr>
        <a:xfrm>
          <a:off x="4347964" y="610398"/>
          <a:ext cx="195598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AD44E-1807-4603-BE41-833B84D01CF3}">
      <dsp:nvSpPr>
        <dsp:cNvPr id="0" name=""/>
        <dsp:cNvSpPr/>
      </dsp:nvSpPr>
      <dsp:spPr>
        <a:xfrm>
          <a:off x="6356111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40651-222A-4E0A-B258-8C1A35B5FA30}">
      <dsp:nvSpPr>
        <dsp:cNvPr id="0" name=""/>
        <dsp:cNvSpPr/>
      </dsp:nvSpPr>
      <dsp:spPr>
        <a:xfrm>
          <a:off x="4819007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chemeClr val="tx1"/>
              </a:solidFill>
            </a:rPr>
            <a:t>3</a:t>
          </a:r>
        </a:p>
      </dsp:txBody>
      <dsp:txXfrm>
        <a:off x="4947528" y="129563"/>
        <a:ext cx="620551" cy="620551"/>
      </dsp:txXfrm>
    </dsp:sp>
    <dsp:sp modelId="{C3029919-2AEB-4393-9867-F36B3FCC7DEF}">
      <dsp:nvSpPr>
        <dsp:cNvPr id="0" name=""/>
        <dsp:cNvSpPr/>
      </dsp:nvSpPr>
      <dsp:spPr>
        <a:xfrm>
          <a:off x="4347964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</a:rPr>
            <a:t>- индивидуальный подход, предписывающий гибкое использование педагогами различных средств, форм и методов по отношению к каждому </a:t>
          </a:r>
          <a:r>
            <a:rPr lang="ru-RU" sz="1200" kern="1200" dirty="0" err="1">
              <a:solidFill>
                <a:schemeClr val="tx1"/>
              </a:solidFill>
            </a:rPr>
            <a:t>ребенку</a:t>
          </a:r>
          <a:r>
            <a:rPr lang="ru-RU" sz="1200" kern="1200" dirty="0">
              <a:solidFill>
                <a:schemeClr val="tx1"/>
              </a:solidFill>
            </a:rPr>
            <a:t>;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347964" y="1606028"/>
        <a:ext cx="1955986" cy="2250078"/>
      </dsp:txXfrm>
    </dsp:sp>
    <dsp:sp modelId="{831152D4-ED38-452D-AA71-7C630CCFC3F5}">
      <dsp:nvSpPr>
        <dsp:cNvPr id="0" name=""/>
        <dsp:cNvSpPr/>
      </dsp:nvSpPr>
      <dsp:spPr>
        <a:xfrm>
          <a:off x="6521283" y="610398"/>
          <a:ext cx="1955986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9F557-7C9E-402A-967D-6CD648D7C2DA}">
      <dsp:nvSpPr>
        <dsp:cNvPr id="0" name=""/>
        <dsp:cNvSpPr/>
      </dsp:nvSpPr>
      <dsp:spPr>
        <a:xfrm>
          <a:off x="8529430" y="537411"/>
          <a:ext cx="99972" cy="187774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B2F2E-CED5-441C-982D-CBDF0480AC8B}">
      <dsp:nvSpPr>
        <dsp:cNvPr id="0" name=""/>
        <dsp:cNvSpPr/>
      </dsp:nvSpPr>
      <dsp:spPr>
        <a:xfrm>
          <a:off x="7049852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chemeClr val="tx1"/>
              </a:solidFill>
            </a:rPr>
            <a:t>4</a:t>
          </a:r>
        </a:p>
      </dsp:txBody>
      <dsp:txXfrm>
        <a:off x="7178373" y="129563"/>
        <a:ext cx="620551" cy="620551"/>
      </dsp:txXfrm>
    </dsp:sp>
    <dsp:sp modelId="{292F5DCE-CBA1-4515-A2D8-D66689E4C38A}">
      <dsp:nvSpPr>
        <dsp:cNvPr id="0" name=""/>
        <dsp:cNvSpPr/>
      </dsp:nvSpPr>
      <dsp:spPr>
        <a:xfrm>
          <a:off x="6521283" y="1034549"/>
          <a:ext cx="1955986" cy="332328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tx1"/>
              </a:solidFill>
            </a:rPr>
            <a:t>- личностно-ориентированный подход, который предусматривает организацию образовательного процесса на основе признания уникальности личности </a:t>
          </a:r>
          <a:r>
            <a:rPr lang="ru-RU" sz="1200" kern="1200" dirty="0" err="1">
              <a:solidFill>
                <a:schemeClr val="tx1"/>
              </a:solidFill>
            </a:rPr>
            <a:t>ребенка</a:t>
          </a:r>
          <a:r>
            <a:rPr lang="ru-RU" sz="1200" kern="1200" dirty="0">
              <a:solidFill>
                <a:schemeClr val="tx1"/>
              </a:solidFill>
            </a:rPr>
            <a:t> и создания условий для </a:t>
          </a:r>
          <a:r>
            <a:rPr lang="ru-RU" sz="1200" kern="1200" dirty="0" err="1">
              <a:solidFill>
                <a:schemeClr val="tx1"/>
              </a:solidFill>
            </a:rPr>
            <a:t>ее</a:t>
          </a:r>
          <a:r>
            <a:rPr lang="ru-RU" sz="1200" kern="1200" dirty="0">
              <a:solidFill>
                <a:schemeClr val="tx1"/>
              </a:solidFill>
            </a:rPr>
            <a:t> развития на основе изучения задатков, способностей, интересов, склонностей;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6521283" y="1425746"/>
        <a:ext cx="1955986" cy="2932083"/>
      </dsp:txXfrm>
    </dsp:sp>
    <dsp:sp modelId="{D238044B-57CC-4564-96CC-6A5BAACF5226}">
      <dsp:nvSpPr>
        <dsp:cNvPr id="0" name=""/>
        <dsp:cNvSpPr/>
      </dsp:nvSpPr>
      <dsp:spPr>
        <a:xfrm>
          <a:off x="8694602" y="610398"/>
          <a:ext cx="977993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D60E9-E62C-429C-AC8A-BEA5987DACC0}">
      <dsp:nvSpPr>
        <dsp:cNvPr id="0" name=""/>
        <dsp:cNvSpPr/>
      </dsp:nvSpPr>
      <dsp:spPr>
        <a:xfrm>
          <a:off x="9255063" y="1042"/>
          <a:ext cx="877593" cy="877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055" tIns="34055" rIns="34055" bIns="3405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>
              <a:solidFill>
                <a:schemeClr val="tx1"/>
              </a:solidFill>
            </a:rPr>
            <a:t>5</a:t>
          </a:r>
        </a:p>
      </dsp:txBody>
      <dsp:txXfrm>
        <a:off x="9383584" y="129563"/>
        <a:ext cx="620551" cy="620551"/>
      </dsp:txXfrm>
    </dsp:sp>
    <dsp:sp modelId="{04AA50F8-4964-46E6-B22A-9D5C0A4DD267}">
      <dsp:nvSpPr>
        <dsp:cNvPr id="0" name=""/>
        <dsp:cNvSpPr/>
      </dsp:nvSpPr>
      <dsp:spPr>
        <a:xfrm>
          <a:off x="8694602" y="1214831"/>
          <a:ext cx="1955986" cy="264127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90" tIns="165100" rIns="154290" bIns="1651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chemeClr val="tx1"/>
              </a:solidFill>
            </a:rPr>
            <a:t>- cредовый подход, ориентирующий на использование возможностей внутренней и внешней среды образовательной организации в воспитании и развитии личности ребенка.</a:t>
          </a:r>
          <a:endParaRPr lang="en-US" sz="1200" kern="1200">
            <a:solidFill>
              <a:schemeClr val="tx1"/>
            </a:solidFill>
          </a:endParaRPr>
        </a:p>
      </dsp:txBody>
      <dsp:txXfrm>
        <a:off x="8694602" y="1606028"/>
        <a:ext cx="1955986" cy="2250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F685-283C-4B2A-AE20-A42FEAB55354}">
      <dsp:nvSpPr>
        <dsp:cNvPr id="0" name=""/>
        <dsp:cNvSpPr/>
      </dsp:nvSpPr>
      <dsp:spPr>
        <a:xfrm>
          <a:off x="0" y="35800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Задачи </a:t>
          </a:r>
          <a:r>
            <a:rPr lang="ru-RU" sz="2500" kern="1200" dirty="0" smtClean="0"/>
            <a:t>программы </a:t>
          </a:r>
          <a:r>
            <a:rPr lang="ru-RU" sz="2500" kern="1200" dirty="0" smtClean="0"/>
            <a:t>«Ритмическая мозаика»</a:t>
          </a:r>
          <a:endParaRPr lang="en-US" sz="2500" kern="1200" dirty="0"/>
        </a:p>
      </dsp:txBody>
      <dsp:txXfrm>
        <a:off x="46406" y="82206"/>
        <a:ext cx="11235407" cy="857813"/>
      </dsp:txXfrm>
    </dsp:sp>
    <dsp:sp modelId="{53C04808-9E76-4397-AB26-F0B0D678E600}">
      <dsp:nvSpPr>
        <dsp:cNvPr id="0" name=""/>
        <dsp:cNvSpPr/>
      </dsp:nvSpPr>
      <dsp:spPr>
        <a:xfrm>
          <a:off x="0" y="1058425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•	</a:t>
          </a:r>
          <a:r>
            <a:rPr lang="ru-RU" sz="2500" b="0" i="0" kern="1200" dirty="0" smtClean="0"/>
            <a:t>развитие способности воспринимать музыку, то есть чувствовать её настроение и характер, понимать её содержание</a:t>
          </a:r>
          <a:endParaRPr lang="en-US" sz="2500" kern="1200" dirty="0"/>
        </a:p>
      </dsp:txBody>
      <dsp:txXfrm>
        <a:off x="46406" y="1104831"/>
        <a:ext cx="11235407" cy="857813"/>
      </dsp:txXfrm>
    </dsp:sp>
    <dsp:sp modelId="{E2101E30-5C64-49E3-937E-F6F1774565C3}">
      <dsp:nvSpPr>
        <dsp:cNvPr id="0" name=""/>
        <dsp:cNvSpPr/>
      </dsp:nvSpPr>
      <dsp:spPr>
        <a:xfrm>
          <a:off x="0" y="2081050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•	</a:t>
          </a:r>
          <a:r>
            <a:rPr lang="ru-RU" sz="2500" b="0" i="0" kern="1200" dirty="0" smtClean="0"/>
            <a:t>развитие специальных музыкальных способностей: музыкального слуха (мелодического, гармонического, тембрового), чувства ритма;</a:t>
          </a:r>
          <a:endParaRPr lang="en-US" sz="2500" kern="1200" dirty="0"/>
        </a:p>
      </dsp:txBody>
      <dsp:txXfrm>
        <a:off x="46406" y="2127456"/>
        <a:ext cx="11235407" cy="857813"/>
      </dsp:txXfrm>
    </dsp:sp>
    <dsp:sp modelId="{722851D9-D1F7-4FFD-931A-D8328D61858A}">
      <dsp:nvSpPr>
        <dsp:cNvPr id="0" name=""/>
        <dsp:cNvSpPr/>
      </dsp:nvSpPr>
      <dsp:spPr>
        <a:xfrm>
          <a:off x="0" y="3103675"/>
          <a:ext cx="11328219" cy="950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•	</a:t>
          </a:r>
          <a:r>
            <a:rPr lang="ru-RU" sz="2500" b="0" i="0" kern="1200" dirty="0" smtClean="0"/>
            <a:t>развитие музыкального кругозора и познавательного интереса к искусству звуков;</a:t>
          </a:r>
          <a:endParaRPr lang="en-US" sz="2500" kern="1200" dirty="0"/>
        </a:p>
      </dsp:txBody>
      <dsp:txXfrm>
        <a:off x="46406" y="3150081"/>
        <a:ext cx="11235407" cy="8578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F685-283C-4B2A-AE20-A42FEAB55354}">
      <dsp:nvSpPr>
        <dsp:cNvPr id="0" name=""/>
        <dsp:cNvSpPr/>
      </dsp:nvSpPr>
      <dsp:spPr>
        <a:xfrm>
          <a:off x="0" y="54368"/>
          <a:ext cx="11328219" cy="9672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Умеет двигаться в соответствии с характером музыки.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Согласовывает движения с эмоциональным содержанием музыки.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Умеет реагировать на начало и окончание музыки.</a:t>
          </a:r>
          <a:endParaRPr lang="en-US" sz="1300" kern="1200" dirty="0"/>
        </a:p>
      </dsp:txBody>
      <dsp:txXfrm>
        <a:off x="47218" y="101586"/>
        <a:ext cx="11233783" cy="872824"/>
      </dsp:txXfrm>
    </dsp:sp>
    <dsp:sp modelId="{53C04808-9E76-4397-AB26-F0B0D678E600}">
      <dsp:nvSpPr>
        <dsp:cNvPr id="0" name=""/>
        <dsp:cNvSpPr/>
      </dsp:nvSpPr>
      <dsp:spPr>
        <a:xfrm>
          <a:off x="0" y="1059069"/>
          <a:ext cx="11328219" cy="9672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Передает хлопками динамический и ритмический рисунок музыки.</a:t>
          </a:r>
          <a:endParaRPr lang="en-US" sz="1300" kern="1200" dirty="0"/>
        </a:p>
      </dsp:txBody>
      <dsp:txXfrm>
        <a:off x="47218" y="1106287"/>
        <a:ext cx="11233783" cy="872824"/>
      </dsp:txXfrm>
    </dsp:sp>
    <dsp:sp modelId="{E2101E30-5C64-49E3-937E-F6F1774565C3}">
      <dsp:nvSpPr>
        <dsp:cNvPr id="0" name=""/>
        <dsp:cNvSpPr/>
      </dsp:nvSpPr>
      <dsp:spPr>
        <a:xfrm>
          <a:off x="0" y="2063770"/>
          <a:ext cx="11328219" cy="9672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</a:r>
        </a:p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</a:t>
          </a:r>
          <a:endParaRPr lang="en-US" sz="1300" kern="1200" dirty="0"/>
        </a:p>
      </dsp:txBody>
      <dsp:txXfrm>
        <a:off x="47218" y="2110988"/>
        <a:ext cx="11233783" cy="872824"/>
      </dsp:txXfrm>
    </dsp:sp>
    <dsp:sp modelId="{722851D9-D1F7-4FFD-931A-D8328D61858A}">
      <dsp:nvSpPr>
        <dsp:cNvPr id="0" name=""/>
        <dsp:cNvSpPr/>
      </dsp:nvSpPr>
      <dsp:spPr>
        <a:xfrm>
          <a:off x="0" y="3068471"/>
          <a:ext cx="11328219" cy="9672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/>
            <a:t>Исполняет плясовые движения, действует с воображаемыми предметами.</a:t>
          </a:r>
          <a:endParaRPr lang="en-US" sz="1300" kern="1200" dirty="0"/>
        </a:p>
      </dsp:txBody>
      <dsp:txXfrm>
        <a:off x="47218" y="3115689"/>
        <a:ext cx="11233783" cy="872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D9164-00DF-4848-91E3-43DBD431FA72}">
      <dsp:nvSpPr>
        <dsp:cNvPr id="0" name=""/>
        <dsp:cNvSpPr/>
      </dsp:nvSpPr>
      <dsp:spPr>
        <a:xfrm>
          <a:off x="0" y="113550"/>
          <a:ext cx="5505469" cy="1790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Цели:</a:t>
          </a:r>
          <a:endParaRPr lang="en-US" sz="1800" kern="1200"/>
        </a:p>
      </dsp:txBody>
      <dsp:txXfrm>
        <a:off x="87385" y="200935"/>
        <a:ext cx="5330699" cy="1615329"/>
      </dsp:txXfrm>
    </dsp:sp>
    <dsp:sp modelId="{4BF69BEB-71C8-47D5-9573-808EA0ECE5EA}">
      <dsp:nvSpPr>
        <dsp:cNvPr id="0" name=""/>
        <dsp:cNvSpPr/>
      </dsp:nvSpPr>
      <dsp:spPr>
        <a:xfrm>
          <a:off x="0" y="1955490"/>
          <a:ext cx="5505469" cy="1790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</a:r>
          <a:endParaRPr lang="en-US" sz="1800" kern="1200"/>
        </a:p>
      </dsp:txBody>
      <dsp:txXfrm>
        <a:off x="87385" y="2042875"/>
        <a:ext cx="5330699" cy="1615329"/>
      </dsp:txXfrm>
    </dsp:sp>
    <dsp:sp modelId="{D0EF1FDE-1257-4BB7-A67A-42E83338FC3B}">
      <dsp:nvSpPr>
        <dsp:cNvPr id="0" name=""/>
        <dsp:cNvSpPr/>
      </dsp:nvSpPr>
      <dsp:spPr>
        <a:xfrm>
          <a:off x="0" y="3797430"/>
          <a:ext cx="5505469" cy="1790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- обеспечение единства подходов к воспитанию и обучению детей в условиях ДОУ и семьи; повышение воспитательного потенциала семьи.</a:t>
          </a:r>
          <a:endParaRPr lang="en-US" sz="1800" kern="1200"/>
        </a:p>
      </dsp:txBody>
      <dsp:txXfrm>
        <a:off x="87385" y="3884815"/>
        <a:ext cx="5330699" cy="16153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582BA-C139-453B-B53C-5DE8CC3F2006}">
      <dsp:nvSpPr>
        <dsp:cNvPr id="0" name=""/>
        <dsp:cNvSpPr/>
      </dsp:nvSpPr>
      <dsp:spPr>
        <a:xfrm>
          <a:off x="6621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Достижение этих целей осуществляется через решение основных задач:</a:t>
          </a:r>
          <a:endParaRPr lang="en-US" sz="1100" kern="1200"/>
        </a:p>
      </dsp:txBody>
      <dsp:txXfrm>
        <a:off x="6621" y="0"/>
        <a:ext cx="1237029" cy="3881437"/>
      </dsp:txXfrm>
    </dsp:sp>
    <dsp:sp modelId="{8181D708-3CD0-4022-AA58-EAE85896E9DC}">
      <dsp:nvSpPr>
        <dsp:cNvPr id="0" name=""/>
        <dsp:cNvSpPr/>
      </dsp:nvSpPr>
      <dsp:spPr>
        <a:xfrm>
          <a:off x="1266963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F4363F-65DD-496F-A4A4-3B3271D0E758}">
      <dsp:nvSpPr>
        <dsp:cNvPr id="0" name=""/>
        <dsp:cNvSpPr/>
      </dsp:nvSpPr>
      <dsp:spPr>
        <a:xfrm>
          <a:off x="1475829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1) 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ДОУ;</a:t>
          </a:r>
          <a:endParaRPr lang="en-US" sz="1100" kern="1200" dirty="0"/>
        </a:p>
      </dsp:txBody>
      <dsp:txXfrm>
        <a:off x="1475829" y="0"/>
        <a:ext cx="1237029" cy="3881437"/>
      </dsp:txXfrm>
    </dsp:sp>
    <dsp:sp modelId="{00B238B9-49AE-4DA8-8C99-D043F0B32EEB}">
      <dsp:nvSpPr>
        <dsp:cNvPr id="0" name=""/>
        <dsp:cNvSpPr/>
      </dsp:nvSpPr>
      <dsp:spPr>
        <a:xfrm>
          <a:off x="2736171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12C5CB-73E8-487C-B78A-636771A01974}">
      <dsp:nvSpPr>
        <dsp:cNvPr id="0" name=""/>
        <dsp:cNvSpPr/>
      </dsp:nvSpPr>
      <dsp:spPr>
        <a:xfrm>
          <a:off x="2945037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2)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</a:r>
          <a:endParaRPr lang="en-US" sz="1100" kern="1200"/>
        </a:p>
      </dsp:txBody>
      <dsp:txXfrm>
        <a:off x="2945037" y="0"/>
        <a:ext cx="1237029" cy="3881437"/>
      </dsp:txXfrm>
    </dsp:sp>
    <dsp:sp modelId="{53E864B2-2889-40AD-B834-7EEC6321C471}">
      <dsp:nvSpPr>
        <dsp:cNvPr id="0" name=""/>
        <dsp:cNvSpPr/>
      </dsp:nvSpPr>
      <dsp:spPr>
        <a:xfrm>
          <a:off x="4205378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6B3DE6-BC5B-4CF7-8730-466E55D12999}">
      <dsp:nvSpPr>
        <dsp:cNvPr id="0" name=""/>
        <dsp:cNvSpPr/>
      </dsp:nvSpPr>
      <dsp:spPr>
        <a:xfrm>
          <a:off x="4414245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3) способствование развитию ответственного и осознанного родительства как базовой основы благополучия семьи;</a:t>
          </a:r>
          <a:endParaRPr lang="en-US" sz="1100" kern="1200"/>
        </a:p>
      </dsp:txBody>
      <dsp:txXfrm>
        <a:off x="4414245" y="0"/>
        <a:ext cx="1237029" cy="3881437"/>
      </dsp:txXfrm>
    </dsp:sp>
    <dsp:sp modelId="{7EF6C486-E296-4403-B3D4-52851C9AC445}">
      <dsp:nvSpPr>
        <dsp:cNvPr id="0" name=""/>
        <dsp:cNvSpPr/>
      </dsp:nvSpPr>
      <dsp:spPr>
        <a:xfrm>
          <a:off x="5674586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541679C-3F63-4FB9-9EBF-79696DBFA865}">
      <dsp:nvSpPr>
        <dsp:cNvPr id="0" name=""/>
        <dsp:cNvSpPr/>
      </dsp:nvSpPr>
      <dsp:spPr>
        <a:xfrm>
          <a:off x="5883453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4)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</a:r>
          <a:endParaRPr lang="en-US" sz="1100" kern="1200"/>
        </a:p>
      </dsp:txBody>
      <dsp:txXfrm>
        <a:off x="5883453" y="0"/>
        <a:ext cx="1237029" cy="3881437"/>
      </dsp:txXfrm>
    </dsp:sp>
    <dsp:sp modelId="{CF1D3117-D87F-472A-8B55-4312689DA83F}">
      <dsp:nvSpPr>
        <dsp:cNvPr id="0" name=""/>
        <dsp:cNvSpPr/>
      </dsp:nvSpPr>
      <dsp:spPr>
        <a:xfrm>
          <a:off x="7143794" y="1819218"/>
          <a:ext cx="18555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9F32933-8DC2-46BF-9827-4EA12F39C083}">
      <dsp:nvSpPr>
        <dsp:cNvPr id="0" name=""/>
        <dsp:cNvSpPr/>
      </dsp:nvSpPr>
      <dsp:spPr>
        <a:xfrm>
          <a:off x="7352660" y="0"/>
          <a:ext cx="1237029" cy="38814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/>
            <a:t>5) вовлечение родителей (законных представителей) в образовательный процесс.</a:t>
          </a:r>
          <a:endParaRPr lang="en-US" sz="1100" kern="1200"/>
        </a:p>
      </dsp:txBody>
      <dsp:txXfrm>
        <a:off x="7352660" y="0"/>
        <a:ext cx="1237029" cy="3881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3672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5456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92487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0431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76397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1004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868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54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350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7564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6807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542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8848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8916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4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3239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180E8-20CB-4A5A-B4C7-CD437E3B4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168" y="397275"/>
            <a:ext cx="8686799" cy="3761257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b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 ЗПР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6DF8F0-6C55-07E5-AFDB-2A3AF0E7C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2" y="4846029"/>
            <a:ext cx="9397501" cy="1370463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«Детский сад 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комбинированного вида»</a:t>
            </a:r>
          </a:p>
        </p:txBody>
      </p:sp>
    </p:spTree>
    <p:extLst>
      <p:ext uri="{BB962C8B-B14F-4D97-AF65-F5344CB8AC3E}">
        <p14:creationId xmlns:p14="http://schemas.microsoft.com/office/powerpoint/2010/main" val="15498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</a:rPr>
              <a:t>Часть Программы, формируемая участниками образовательных отношений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457601"/>
              </p:ext>
            </p:extLst>
          </p:nvPr>
        </p:nvGraphicFramePr>
        <p:xfrm>
          <a:off x="484552" y="2576512"/>
          <a:ext cx="11328220" cy="4090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8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54307-CB2B-B973-59F2-299375E2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Программы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«Ритмическая мозаика»(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ориентиры)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8EEC42D-D8AC-31A6-43E9-5EAB0F2F3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215699"/>
              </p:ext>
            </p:extLst>
          </p:nvPr>
        </p:nvGraphicFramePr>
        <p:xfrm>
          <a:off x="484552" y="2576512"/>
          <a:ext cx="11328220" cy="4090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68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C9EBA-FE8B-89A7-6476-3AEA1BED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8" y="481035"/>
            <a:ext cx="5071550" cy="581142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600" dirty="0">
                <a:solidFill>
                  <a:srgbClr val="0070C0"/>
                </a:solidFill>
              </a:rPr>
              <a:t>Особенности взаимодействия педагогического коллектива с семьями воспитанников</a:t>
            </a:r>
          </a:p>
        </p:txBody>
      </p:sp>
      <p:graphicFrame>
        <p:nvGraphicFramePr>
          <p:cNvPr id="15" name="Объект 2">
            <a:extLst>
              <a:ext uri="{FF2B5EF4-FFF2-40B4-BE49-F238E27FC236}">
                <a16:creationId xmlns:a16="http://schemas.microsoft.com/office/drawing/2014/main" id="{40F73FBC-0E6A-722F-9AF5-33A9933FB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482574"/>
              </p:ext>
            </p:extLst>
          </p:nvPr>
        </p:nvGraphicFramePr>
        <p:xfrm>
          <a:off x="6445525" y="591378"/>
          <a:ext cx="5505469" cy="5701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14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69AEE-A79D-7159-DDDF-3BF9E8DF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2723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5D875D2A-A31E-724F-3F00-7C7E9FCB8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62562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9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142CF-0197-72AD-09F7-F20739E47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3" y="3870614"/>
            <a:ext cx="5113608" cy="23063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dirty="0">
                <a:solidFill>
                  <a:srgbClr val="0070C0"/>
                </a:solidFill>
              </a:rPr>
              <a:t>Особенности взаимодействия педагогического коллектива с семьями воспитанников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899A3-1FC9-753A-1D66-135BDF55E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840" y="0"/>
            <a:ext cx="5578939" cy="6666614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ru-RU" sz="1200" dirty="0"/>
              <a:t>Построение взаимодействия с родителями (законными представителями) придерживается следующих принципов: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1) приоритет семьи в воспитании, обучении и развитии ребёнка: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ребёнка;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2) открытость: для родителей (законных представителей) должна быть доступна актуальная информация об особенностях пребывания ребёнка в группе; каждому из родителей (законных представителей) должен быть предоставлен свободный доступ в ДОУ; между педагогами и родителями (законными представителями) необходим обмен информацией об особенностях развития ребёнка в ДОУ и семье;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3) взаимное доверие, уважение и доброжелательность во взаимоотношениях педагогов и родителей (законных представителей): при взаимодействии педагогу необходимо придерживаться этики и культурных правил общения, проявлять позитивный настрой на общение и сотрудничество с родителями (законными представителями); важно этично и разумно использовать полученную информацию как со стороны педагогов, так и со стороны родителей (законных представителей) в интересах детей;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4) индивидуально-дифференцированный подход к каждой семье: при взаимодействии необходимо учитывать особенности семейного воспитания, потребности родителей (законных представителей) в отношении образования ребёнка, отношение к педагогу и ДОУ, проводимым мероприятиям; возможности включения родителей (законных представителей) в совместное решение образовательных задач;</a:t>
            </a:r>
          </a:p>
          <a:p>
            <a:pPr algn="just">
              <a:lnSpc>
                <a:spcPct val="110000"/>
              </a:lnSpc>
            </a:pPr>
            <a:r>
              <a:rPr lang="ru-RU" sz="1200" dirty="0"/>
              <a:t>5) </a:t>
            </a:r>
            <a:r>
              <a:rPr lang="ru-RU" sz="1200" dirty="0" err="1"/>
              <a:t>возрастосообразность</a:t>
            </a:r>
            <a:r>
              <a:rPr lang="ru-RU" sz="1200" dirty="0"/>
              <a:t>: при планировании и осуществлении взаимодействия необходимо учитывать особенности и характер отношений ребёнка с родителями (законными представителями), прежде всего, с матерью (преимущественно для детей младенческого и раннего возраста), обусловленные возрастными особенностями развития детей.</a:t>
            </a:r>
          </a:p>
        </p:txBody>
      </p:sp>
      <p:pic>
        <p:nvPicPr>
          <p:cNvPr id="4098" name="Picture 2" descr="https://avatars.mds.yandex.net/i?id=ae8ce7f3860caf8954f09b95acc487fa546ddbe5-1070084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57" y="396209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8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01B3B5-5967-597B-F9D3-ADE748EC7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184728" cy="275338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400" dirty="0">
                <a:solidFill>
                  <a:srgbClr val="0070C0"/>
                </a:solidFill>
              </a:rPr>
              <a:t>Методы, приемы и способы взаимодействия с родителями (законными представителями):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3DE0E6-ED2A-E929-4CC3-0D2C0889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9646" y="365125"/>
            <a:ext cx="5480084" cy="617389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1600" dirty="0"/>
              <a:t>1) </a:t>
            </a:r>
            <a:r>
              <a:rPr lang="ru-RU" sz="1600" dirty="0" err="1"/>
              <a:t>диагностико</a:t>
            </a:r>
            <a:r>
              <a:rPr lang="ru-RU" sz="1600" dirty="0"/>
              <a:t>-аналитическое направление реализуется через опросы, социологические срезы, индивидуальные блокноты, «почтовый ящик», педагогические беседы с родителями (законными представителями); дни (недели) открытых дверей, открытые просмотры занятий и других видов деятельности детей и так далее;</a:t>
            </a:r>
          </a:p>
          <a:p>
            <a:pPr algn="just">
              <a:lnSpc>
                <a:spcPct val="110000"/>
              </a:lnSpc>
            </a:pPr>
            <a:r>
              <a:rPr lang="ru-RU" sz="1600" dirty="0"/>
              <a:t>2) просветительское и консультационное направления реализуются через групповые родительские собрания, конференции, круглые столы, семинары-практикумы, тренинги и ролевые игры, консультации, педагогические гостиные, родительские клубы и другое; информационные проспекты, стенды, ширмы, папки-передвижки для родителей (законных представителей); журналы и газеты, издаваемые ДОУ для родителей (законных представителей), педагогические библиотеки для родителей (законных представителей); сайты ДОО и социальные группы в сети Интернет; </a:t>
            </a:r>
            <a:r>
              <a:rPr lang="ru-RU" sz="1600" dirty="0" err="1"/>
              <a:t>медиарепортажи</a:t>
            </a:r>
            <a:r>
              <a:rPr lang="ru-RU" sz="1600" dirty="0"/>
              <a:t> и интервью; фотографии, выставки детских работ, совместных работ родителей (законных представителей) и детей. Включают также и досуговую форму - совместные праздники и вечера, семейные спортивные и тематические мероприятия, тематические досуги, знакомство с семейными традициями и другое.</a:t>
            </a:r>
          </a:p>
          <a:p>
            <a:pPr>
              <a:lnSpc>
                <a:spcPct val="110000"/>
              </a:lnSpc>
            </a:pPr>
            <a:endParaRPr lang="ru-RU" sz="1400" dirty="0"/>
          </a:p>
        </p:txBody>
      </p:sp>
      <p:pic>
        <p:nvPicPr>
          <p:cNvPr id="5122" name="Picture 2" descr="https://avatars.mds.yandex.net/i?id=3c9692ca44b45a7a9c86f868d100cc8a61e69589-8376176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3118511"/>
            <a:ext cx="45720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6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D668C-BF99-F3E9-3E5D-D887DAA81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3" y="5043948"/>
            <a:ext cx="5113608" cy="113301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Цель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D6D03-7791-0588-35CB-E8A2A3C84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840" y="498764"/>
            <a:ext cx="5578939" cy="5678199"/>
          </a:xfrm>
        </p:spPr>
        <p:txBody>
          <a:bodyPr anchor="ctr"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О</a:t>
            </a:r>
            <a:r>
              <a:rPr lang="ru-RU" sz="2000" dirty="0" smtClean="0">
                <a:solidFill>
                  <a:schemeClr val="tx1"/>
                </a:solidFill>
              </a:rPr>
              <a:t>беспечение </a:t>
            </a:r>
            <a:r>
              <a:rPr lang="ru-RU" sz="2000" dirty="0">
                <a:solidFill>
                  <a:schemeClr val="tx1"/>
                </a:solidFill>
              </a:rPr>
              <a:t>условий для дошкольного образования, определяемых общими и особыми потребностями обучающегося раннего и дошкольного возраста с ОВЗ, индивидуальными особенностями его развития и состояния здоровья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avatars.mds.yandex.net/i?id=cda44de95812d3ed5b67ee12ce9fbeaecff3a42b-705163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799385" cy="4424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26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87D0F-8B55-AFF0-241F-FF7857022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184728" cy="962230"/>
          </a:xfrm>
        </p:spPr>
        <p:txBody>
          <a:bodyPr anchor="ctr"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Задачи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3B97B9-4668-295C-7719-167A666C0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7" y="0"/>
            <a:ext cx="6096003" cy="6858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sz="1600" dirty="0"/>
              <a:t>реализация содержания АОП ДО;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коррекция недостатков психофизического развития обучающихся с ОВЗ;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охрана и укрепление физического и психического здоровья обучающихся </a:t>
            </a:r>
            <a:r>
              <a:rPr lang="ru-RU" sz="1600" dirty="0" smtClean="0"/>
              <a:t>с ОВЗ</a:t>
            </a:r>
            <a:r>
              <a:rPr lang="ru-RU" sz="1600" dirty="0"/>
              <a:t>, в том числе их эмоционального благополучия;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обеспечение равных возможностей для полноценного развития ребенка с ОВЗ в период дошкольного образования независимо от места проживания, пола, нации, языка, социального статуса;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создание благоприятных условий развития в соответствии с их возрастными, психофизическими и индивидуальными особенностями</a:t>
            </a:r>
            <a:r>
              <a:rPr lang="ru-RU" sz="1600" dirty="0" smtClean="0"/>
              <a:t>, развитие </a:t>
            </a:r>
            <a:r>
              <a:rPr lang="ru-RU" sz="1600" dirty="0"/>
              <a:t>способностей и творческого потенциала каждого ребенка с ОВЗ как субъекта отношений с педагогическим работником, родителями(законными представителями), другими детьми;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  формирование общей культуры личности обучающихся с ОВЗ, </a:t>
            </a:r>
            <a:r>
              <a:rPr lang="ru-RU" sz="1600" dirty="0" smtClean="0"/>
              <a:t>развитие их социальных</a:t>
            </a:r>
            <a:r>
              <a:rPr lang="ru-RU" sz="1600" dirty="0"/>
              <a:t>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формирование социокультурной среды, соответствующей психофизическим и индивидуальным особенностям развития </a:t>
            </a:r>
            <a:r>
              <a:rPr lang="ru-RU" sz="1600" dirty="0" smtClean="0"/>
              <a:t>обучающихся с </a:t>
            </a:r>
            <a:r>
              <a:rPr lang="ru-RU" sz="1600" dirty="0"/>
              <a:t>ОВЗ;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обеспечение психолого-педагогической поддержки родителей (</a:t>
            </a:r>
            <a:r>
              <a:rPr lang="ru-RU" sz="1600" dirty="0" smtClean="0"/>
              <a:t>законных представителей</a:t>
            </a:r>
            <a:r>
              <a:rPr lang="ru-RU" sz="1600" dirty="0"/>
              <a:t>) и повышение их компетентности в вопросах развития</a:t>
            </a:r>
            <a:r>
              <a:rPr lang="ru-RU" sz="1600" dirty="0" smtClean="0"/>
              <a:t>, образования</a:t>
            </a:r>
            <a:r>
              <a:rPr lang="ru-RU" sz="1600" dirty="0"/>
              <a:t>, реабилитации (абилитации), охраны и укрепления здоровья обучающихся с ОВЗ;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 </a:t>
            </a:r>
            <a:r>
              <a:rPr lang="ru-RU" sz="1600" dirty="0"/>
              <a:t>обеспечение преемственности целей, задач и содержания дошкольного и начального общего образования. </a:t>
            </a:r>
            <a:endParaRPr lang="ru-RU" sz="1000" dirty="0"/>
          </a:p>
        </p:txBody>
      </p:sp>
      <p:pic>
        <p:nvPicPr>
          <p:cNvPr id="2050" name="Picture 2" descr="https://avatars.mds.yandex.net/i?id=8df7974d9eb49871396b9d1d576ee03a6cd9bc58-511037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1" y="1784555"/>
            <a:ext cx="5622129" cy="417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38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FD1C3-F4A0-0861-2AAD-665ABDC5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184728" cy="1596410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Принципы формирования </a:t>
            </a:r>
            <a:r>
              <a:rPr lang="ru-RU" sz="2800" dirty="0">
                <a:solidFill>
                  <a:schemeClr val="tx1"/>
                </a:solidFill>
              </a:rPr>
              <a:t>Программы </a:t>
            </a:r>
            <a:r>
              <a:rPr lang="ru-RU" sz="2800" dirty="0" smtClean="0">
                <a:solidFill>
                  <a:schemeClr val="tx1"/>
                </a:solidFill>
              </a:rPr>
              <a:t>АОП ДО </a:t>
            </a:r>
            <a:r>
              <a:rPr lang="ru-RU" sz="2800" dirty="0" smtClean="0">
                <a:solidFill>
                  <a:schemeClr val="tx1"/>
                </a:solidFill>
              </a:rPr>
              <a:t>для воспитанников с ЗПР </a:t>
            </a:r>
            <a:r>
              <a:rPr lang="ru-RU" sz="2800" dirty="0" smtClean="0">
                <a:solidFill>
                  <a:schemeClr val="tx1"/>
                </a:solidFill>
              </a:rPr>
              <a:t>по </a:t>
            </a:r>
            <a:r>
              <a:rPr lang="ru-RU" sz="2800" dirty="0">
                <a:solidFill>
                  <a:schemeClr val="tx1"/>
                </a:solidFill>
              </a:rPr>
              <a:t>ФГОС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90458EDA-8FC3-831C-A23C-A5893B3E4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278" y="230409"/>
            <a:ext cx="5437554" cy="639718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1600" dirty="0"/>
              <a:t>1. Поддержка разнообразия детства.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2</a:t>
            </a:r>
            <a:r>
              <a:rPr lang="ru-RU" sz="1600" dirty="0"/>
              <a:t>. Сохранение уникальности и </a:t>
            </a:r>
            <a:r>
              <a:rPr lang="ru-RU" sz="1600" dirty="0" err="1"/>
              <a:t>самоценности</a:t>
            </a:r>
            <a:r>
              <a:rPr lang="ru-RU" sz="1600" dirty="0"/>
              <a:t> детства как важного этапа в </a:t>
            </a:r>
            <a:r>
              <a:rPr lang="ru-RU" sz="1600" dirty="0" smtClean="0"/>
              <a:t>общем развитии </a:t>
            </a:r>
            <a:r>
              <a:rPr lang="ru-RU" sz="1600" dirty="0"/>
              <a:t>человека.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3</a:t>
            </a:r>
            <a:r>
              <a:rPr lang="ru-RU" sz="1600" dirty="0"/>
              <a:t>. Позитивная социализация ребенка</a:t>
            </a:r>
            <a:r>
              <a:rPr lang="ru-RU" sz="16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 </a:t>
            </a:r>
            <a:r>
              <a:rPr lang="ru-RU" sz="1600" dirty="0"/>
              <a:t>4. Личностно-развивающий и гуманистический характер взаимодействия педагогических работников и родителей (законных представителей), педагогических и иных работников Организации) и обучающихся</a:t>
            </a:r>
            <a:r>
              <a:rPr lang="ru-RU" sz="16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 </a:t>
            </a:r>
            <a:r>
              <a:rPr lang="ru-RU" sz="1600" dirty="0"/>
              <a:t>5. Содействие и сотрудничество обучающихся и педагогических работников, признание ребенка полноценным участником (субъектом) образовательных отношений. </a:t>
            </a:r>
            <a:endParaRPr lang="ru-RU" sz="1600" dirty="0" smtClean="0"/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6</a:t>
            </a:r>
            <a:r>
              <a:rPr lang="ru-RU" sz="1600" dirty="0"/>
              <a:t>. Сотрудничество Организации с семьей</a:t>
            </a:r>
            <a:r>
              <a:rPr lang="ru-RU" sz="16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/>
              <a:t> </a:t>
            </a:r>
            <a:r>
              <a:rPr lang="ru-RU" sz="1600" dirty="0"/>
              <a:t>7. Возрастная адекватность образования. Данный принцип предполагает подбор образовательными организациями содержания и методов дошкольного образования в соответствии с возрастными особенностями обучающихся. </a:t>
            </a:r>
            <a:endParaRPr lang="ru-RU" sz="1100" dirty="0"/>
          </a:p>
        </p:txBody>
      </p:sp>
      <p:pic>
        <p:nvPicPr>
          <p:cNvPr id="3074" name="Picture 2" descr="https://avatars.mds.yandex.net/i?id=82d11bf1735305d3697f96c9c31b6dfaaf181674-443953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3" y="2168013"/>
            <a:ext cx="5636028" cy="399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4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FD1C3-F4A0-0861-2AAD-665ABDC5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230409"/>
            <a:ext cx="5184728" cy="1731126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Специфические принципы </a:t>
            </a:r>
            <a:r>
              <a:rPr lang="ru-RU" sz="2800" dirty="0">
                <a:solidFill>
                  <a:schemeClr val="tx1"/>
                </a:solidFill>
              </a:rPr>
              <a:t>формирования Программы АОП ДО для воспитанников с ЗПР по ФГОС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90458EDA-8FC3-831C-A23C-A5893B3E4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278" y="230409"/>
            <a:ext cx="5437554" cy="639718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социально-адаптирующей направленности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Этиопатогенетический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Принцип комплексного подхода к диагностике и коррекции нарушений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Принцип опоры на закономерности онтогенетического развития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Принцип единства в реализации коррекционных, профилактических и развивающих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Принцип реализации деятельностного подхода в обучении и воспитании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Принцип необходимости специального педагогического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руководства.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вариативности коррекционно-развивающего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инвариантности ценностей и целей при вариативности средств реализации и достижения целей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avatars.mds.yandex.net/i?id=82d11bf1735305d3697f96c9c31b6dfaaf181674-443953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3" y="2168013"/>
            <a:ext cx="5636028" cy="399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8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446BC-06AB-DDBA-2F1A-FEC7C68D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76" y="226142"/>
            <a:ext cx="10649427" cy="13208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Подходы к формированию Программы по ФГОС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1ECEACA-6804-7374-16EC-3EABA7E3FE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773614"/>
              </p:ext>
            </p:extLst>
          </p:nvPr>
        </p:nvGraphicFramePr>
        <p:xfrm>
          <a:off x="661376" y="2328531"/>
          <a:ext cx="10869248" cy="4529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1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7484"/>
            <a:ext cx="11514666" cy="125361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(целевые ориентиры) освоения АОП ЗПР 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возрасте (к 3-м годам).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32387"/>
            <a:ext cx="11254111" cy="536841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ебенок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адаптируется в условиях группы, готов к положительным эмоциональным контактам с педагогическим работником и другими детьми, стремится к общению с педагогическим работником, подражает движениям и действиям, жестам и мимике, сотрудничает со педагогическим работником в предметно-практической и игровой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другим детям, наблюдая за их действиями, подражает им, стремится к совместному участию в подвижных играх, в действиях с игрушками, начинает проявлять самостоятельность в некоторых бытовых и игровых действиях, стремится к результату в своих действиях, осваивает простейшие культурно-гигиенические навыки и навыки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самообслуживания.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окружающим предметам, активно действует с ними, исследует их свойства, выполняет орудийные действия - использует бытовые предметы с учетом их функций, может использовать предметы в качестве орудий в проблемных ситуациях, овладевает поисковыми способами в предметной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Активно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реагирует на простую и 2-3-х-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звенную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словесную инструкцию педагогического работника , связанную с конкретной ситуацией, способен к слуховому сосредоточению и различению знакомых неречевых звуков; понимает названия предметов обихода, игрушек, частей тела человека и животных, глаголов единственного числа настоящего времени и повелительного наклонения, прилагательных, обозначающих некоторые свойства предметов; понимает некоторые грамматические формы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Эмоционально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реагирует на музыку, воспроизводит темп в движениях под музыку, простейшие "повторные" ритмы, проявляет интерес к изобразительным средствам, осваивает элементарные изобразительные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удовольствием двигается - ходит, бегает в разных направлениях, стремится осваивать различные виды движения (подпрыгивает, лазает, перешагивает); способен подражать движениям педагогических работников в плане общей и мелкой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1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7484"/>
            <a:ext cx="11514666" cy="125361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(целевые ориентиры) освоения АОП ЗПР 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возрасте (к 7-м годам).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32387"/>
            <a:ext cx="11254111" cy="536841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сваивает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-познавательную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 общения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педагогическим работником и проявляет готовность к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-личностному общению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проявляет готовность и способность к общению с другими детьми, способен 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адекватным межличностным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отношениям, проявляет инициативу и самостоятельность в игре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общении, способен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себе род занятий, участников по совместной деятельности,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демонстрирует достаточный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игровой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созданию замысла и развитию сюжета,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действиям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роли, к ролевому взаимодействию, к коллективной игре,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 способность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оптимизировано состояние эмоциональной сферы,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снижается выраженность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дезадаптивных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 поведения; способен учитывать интересы и чувства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других, сопереживать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неудачам и радоваться успехам других, адекватно проявляет свои чувства,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старается конструктивно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разрешать конфликты, оценивает поступки других людей, литературных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персонажей мультфильмов.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Повышается уровень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компонентов деятельности, задает вопросы, проявляет интерес к предметам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явлениями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окружающего мира, улучшаются показатели развития внимания (объема,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устойчивости, переключения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другое), произвольной регуляции поведения и деятельности,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возрастает продуктивность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слухоречевой и зрительной памяти, объем и прочность запоминания словесной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наглядной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осваивает элементарные логические операции не только на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наглядного мышления.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тремится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речевому общению, участвует в диалоге,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значительно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возросшим объемом понимания речи и звуко-произносительными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возможностями, осваивает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лексико-грамматические средства языка, употребляет все части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речи, усваивает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новых слов на основе знаний о предметах и явлениях окружающего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мира, обобщающие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в соответствии с возрастными возможностями, проявляет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словотворчество, умеет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простые распространенные предложения разных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эмоционально реагировать на музыкальные произведения, знаком с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культурными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способами и видами музыкальной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способен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себе род музыкальных занятий, адекватно проявляет свои чувства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коллективной музыкальной деятельности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сотворчества.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развит интерес и основные умения в изобразительной деятельности (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рисование, лепка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аппликация), в конструировании из разного материала (включая конструкторы,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модули, бумагу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природный и иной материал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развита крупная и мелкая моторика, движения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 достаточно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координированы, рука подготовлена к письму, подвижен, владеет основными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движениями, их техникой, может контролировать свои движения и управлять ими,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развита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моторная память, запоминает и воспроизводит последовательность движений,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физическими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качествами (сила, выносливость, гибкость и другое), развита способность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пространственной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движений,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зрительно-моторной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координации и чувству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ритма, проявляет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к выразительным движениям, импровизациям.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9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3AA0A-EA74-2CE8-C63E-CAC849CC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252571" cy="27664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800" dirty="0">
                <a:solidFill>
                  <a:schemeClr val="tx1"/>
                </a:solidFill>
              </a:rPr>
              <a:t>Часть Программы, формируемая участниками образовательных отношений</a:t>
            </a:r>
          </a:p>
        </p:txBody>
      </p:sp>
      <p:sp>
        <p:nvSpPr>
          <p:cNvPr id="24" name="Объект 2">
            <a:extLst>
              <a:ext uri="{FF2B5EF4-FFF2-40B4-BE49-F238E27FC236}">
                <a16:creationId xmlns:a16="http://schemas.microsoft.com/office/drawing/2014/main" id="{88AEED34-B553-405B-2212-F93816565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02" y="365124"/>
            <a:ext cx="4830097" cy="6301489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1700" dirty="0" smtClean="0"/>
              <a:t>Программа «Ритмическая гимнастика» </a:t>
            </a:r>
            <a:r>
              <a:rPr lang="ru-RU" sz="1700" dirty="0" smtClean="0"/>
              <a:t>и </a:t>
            </a:r>
            <a:r>
              <a:rPr lang="ru-RU" sz="1700" dirty="0" smtClean="0"/>
              <a:t>является   программой, реализующей </a:t>
            </a:r>
            <a:r>
              <a:rPr lang="ru-RU" sz="1700" dirty="0"/>
              <a:t>региональный компонент </a:t>
            </a:r>
            <a:r>
              <a:rPr lang="ru-RU" sz="1700" dirty="0" smtClean="0"/>
              <a:t>содержание </a:t>
            </a:r>
            <a:r>
              <a:rPr lang="ru-RU" sz="1700" dirty="0"/>
              <a:t>образования дошкольников, и в соответствии с ФГОС ДО </a:t>
            </a:r>
            <a:r>
              <a:rPr lang="ru-RU" sz="1700" dirty="0" smtClean="0"/>
              <a:t>может </a:t>
            </a:r>
            <a:r>
              <a:rPr lang="ru-RU" sz="1700" dirty="0"/>
              <a:t>рассматриваться как </a:t>
            </a:r>
            <a:r>
              <a:rPr lang="ru-RU" sz="1700" dirty="0" smtClean="0"/>
              <a:t>парциальные, </a:t>
            </a:r>
            <a:r>
              <a:rPr lang="ru-RU" sz="1700" dirty="0"/>
              <a:t>как вторая часть образовательной программы ДОУ, часть формируемая участниками образовательного процесса. </a:t>
            </a:r>
          </a:p>
          <a:p>
            <a:pPr algn="just">
              <a:lnSpc>
                <a:spcPct val="11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«Ритмическая мозаика»: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dirty="0"/>
              <a:t>развитие ребёнка, формирование средствами музыки и ритмических движений разнообразных умений, способностей, качеств </a:t>
            </a:r>
            <a:r>
              <a:rPr lang="ru-RU" dirty="0" smtClean="0"/>
              <a:t>личности.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Белая головоломка с одним красным фрагментом">
            <a:extLst>
              <a:ext uri="{FF2B5EF4-FFF2-40B4-BE49-F238E27FC236}">
                <a16:creationId xmlns:a16="http://schemas.microsoft.com/office/drawing/2014/main" id="{77909AF1-35D6-912A-C643-CB293FDF17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/>
          <a:stretch/>
        </p:blipFill>
        <p:spPr>
          <a:xfrm>
            <a:off x="20" y="3429000"/>
            <a:ext cx="609597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2181</Words>
  <Application>Microsoft Office PowerPoint</Application>
  <PresentationFormat>Широкоэкранный</PresentationFormat>
  <Paragraphs>102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Trebuchet MS</vt:lpstr>
      <vt:lpstr>Wingdings 3</vt:lpstr>
      <vt:lpstr>Аспект</vt:lpstr>
      <vt:lpstr>Краткая презентация АОП ЗПР</vt:lpstr>
      <vt:lpstr>Цель программы</vt:lpstr>
      <vt:lpstr>Задачи программы</vt:lpstr>
      <vt:lpstr>Принципы формирования Программы АОП ДО для воспитанников с ЗПР по ФГОС</vt:lpstr>
      <vt:lpstr>Специфические принципы формирования Программы АОП ДО для воспитанников с ЗПР по ФГОС</vt:lpstr>
      <vt:lpstr>Подходы к формированию Программы по ФГОС</vt:lpstr>
      <vt:lpstr>Планируемые результаты (целевые ориентиры) освоения АОП ЗПР  в раннем возрасте (к 3-м годам).</vt:lpstr>
      <vt:lpstr>Планируемые результаты (целевые ориентиры) освоения АОП ЗПР  в дошкольном возрасте (к 7-м годам).</vt:lpstr>
      <vt:lpstr>Часть Программы, формируемая участниками образовательных отношений</vt:lpstr>
      <vt:lpstr>Часть Программы, формируемая участниками образовательных отношений</vt:lpstr>
      <vt:lpstr>Планируемые результаты освоения Программы «Ритмическая мозаика»(целевые ориентиры)</vt:lpstr>
      <vt:lpstr>Особенности взаимодействия педагогического коллектива с семьями воспитанников</vt:lpstr>
      <vt:lpstr>Особенности взаимодействия педагогического коллектива с семьями воспитанников</vt:lpstr>
      <vt:lpstr>Особенности взаимодействия педагогического коллектива с семьями воспитанников</vt:lpstr>
      <vt:lpstr>Методы, приемы и способы взаимодействия с родителями (законными представителями):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программа ООП</dc:title>
  <dc:creator>Екатерина Суралёва</dc:creator>
  <cp:lastModifiedBy>metodist</cp:lastModifiedBy>
  <cp:revision>15</cp:revision>
  <dcterms:created xsi:type="dcterms:W3CDTF">2023-08-24T11:20:50Z</dcterms:created>
  <dcterms:modified xsi:type="dcterms:W3CDTF">2024-12-01T16:40:01Z</dcterms:modified>
</cp:coreProperties>
</file>