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0F05-460B-4961-90D1-25CF7942612D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A7370-AA40-45D0-92B8-82B8C1156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5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A7370-AA40-45D0-92B8-82B8C11568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0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5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1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1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9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5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5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9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8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EB97F2-7962-48AB-A02E-00D74C55F302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50692D6-9592-498E-9880-D13BB72B28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52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item.asp?id=542446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ED632-403C-D890-3622-74E4FFE3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716692"/>
            <a:ext cx="10144897" cy="739303"/>
          </a:xfrm>
        </p:spPr>
        <p:txBody>
          <a:bodyPr>
            <a:noAutofit/>
          </a:bodyPr>
          <a:lstStyle/>
          <a:p>
            <a:pPr marR="152400" algn="ctr">
              <a:lnSpc>
                <a:spcPct val="115000"/>
              </a:lnSpc>
              <a:spcAft>
                <a:spcPts val="1000"/>
              </a:spcAft>
            </a:pP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51 комбинированного вида»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41127-25FD-22A1-25BF-27A62CAF5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466" y="3144795"/>
            <a:ext cx="8419068" cy="2257210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45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методической деятельностью </a:t>
            </a:r>
            <a:br>
              <a:rPr lang="ru-RU" sz="45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5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средство устойчивого развития </a:t>
            </a:r>
          </a:p>
          <a:p>
            <a:pPr algn="ctr">
              <a:lnSpc>
                <a:spcPct val="120000"/>
              </a:lnSpc>
            </a:pPr>
            <a:r>
              <a:rPr lang="ru-RU" sz="45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</a:t>
            </a:r>
            <a:endParaRPr lang="ru-RU" sz="45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Жучкова Н. И.</a:t>
            </a:r>
          </a:p>
        </p:txBody>
      </p:sp>
    </p:spTree>
    <p:extLst>
      <p:ext uri="{BB962C8B-B14F-4D97-AF65-F5344CB8AC3E}">
        <p14:creationId xmlns:p14="http://schemas.microsoft.com/office/powerpoint/2010/main" val="317408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7B9D8-AE43-CE30-C065-F139AE4F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системы управления методической работой в МБДОУ включает следующие уровни: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69984-2C08-B08B-00C8-3A29BCED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7"/>
            <a:ext cx="10725240" cy="3503612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 уровень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Программно-проектировочный уровень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Системно-планирующий уровень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Инструментально-технологический уровень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Оценочно-диагностический уровень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08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12475-55C6-E4A6-19E3-829F1636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использованной литературы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B042B-A825-E7A1-20EC-3355C23A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2180496"/>
            <a:ext cx="11516498" cy="376310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К.Ю. Методическая работа в ДОУ: Анализ, планирование, формы и методы. – М.: ТЦ Сфера, 2008. – 219 с. 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Болотова Е. Л. Документационное обеспечение управления образовательным учреждением / Е.Л. Болотова. – Москва: Арсенал образования, 2012. – 296 c.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Бурдакова О.П. Управление системой наставничества в образовательной организации // Мировой университет для глобального города – университет возможностей: развитие человеческого потенциала. Сборник научных статей по материалам VI Международной научно-практической конференции 19-20 апреля 2023 г. Москва, 2023. С.306-312 [Электронный ресурс] – URL </a:t>
            </a:r>
            <a:r>
              <a:rPr lang="ru-RU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https://elibrary.ru/item.asp?id=54244618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Волобуева Л.М. Работа старшего воспитателя ДОУ с педагогами / Л.М. Волобуева. - М.: ТЦ Сфера, 2004. - 96 с.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Гафурова И.М. Педагогический совет.- М.: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Юнити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Голицина B. C. Система методической работы с кадрами в дошкольном образовательном учреждении/ B. C. Голицина. - М.: Скрипторий,2005.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71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AD1E-6A03-8159-DCB8-9E17EE3C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цель темы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7ECC6-6949-99B4-1457-CC67EE9A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управления методической деятельностью как средства устойчивого развития образовательного учреждения заключается в том, что она позволяет обеспечить систематический и целенаправленный процесс образования и воспитания, а также повысить его качество и результативность. Методическая деятельность направлена на организацию и координацию учебно-методической работы педагогических коллективов, на совершенствование учебно-воспитательного процесса и на повышение профессионального уровня педагогов.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управления методической деятельности - эффективное и планомерное использование сил, средств, времени и людских ресурсов для достижения оптимального результата. Основная цель проектирования методической работы - повышение качества и уровня образовательных услуг.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данного исследования: изучение особенностей управления методической деятельностью как средства устойчивого развития образовательного учреждения.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8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CB3D-210C-6873-5112-2FC01669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4C142-866C-AD39-45CE-AE0F7F3E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в образовательной организации – это целостная, основанная на достижениях науки, передового опыта и конкретном анализе затруднений педагогов, система взаимосвязанных мер и мероприятий, направленных на всестороннее повышение профессионального мастерства каждого педагога и развитие творческого потенциала всего педагогического коллектива в целом, на достижение качественных результатов образования, воспитания и развития детей.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методической работой представляет собой целенаправленное, сознательное взаимодействие всех участников целостного педагогического процесса на основе познания его объективных закономерностей (Ю. К. Бабанский).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7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0437380_1-140464068abf343aa156d783e6831f0d.png">
            <a:extLst>
              <a:ext uri="{FF2B5EF4-FFF2-40B4-BE49-F238E27FC236}">
                <a16:creationId xmlns:a16="http://schemas.microsoft.com/office/drawing/2014/main" id="{D3F75973-5EE8-B209-65FF-60E3F513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08" y="679621"/>
            <a:ext cx="8613383" cy="58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6DFCE-DDCC-89BA-E82D-5DB070B7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дошкольным образовательным учреждением имеет ряд целей и задач, которые направлены на обеспечение эффективного функционирования и развития учреждения, прежде всего, к ним следует отнести: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7DFBB-BCE7-FD5F-E94A-7B47A647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8228"/>
            <a:ext cx="11153608" cy="4277616"/>
          </a:xfrm>
        </p:spPr>
        <p:txBody>
          <a:bodyPr>
            <a:noAutofit/>
          </a:bodyPr>
          <a:lstStyle/>
          <a:p>
            <a:pPr lvl="0" algn="ctr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качественного образования и воспитания</a:t>
            </a:r>
            <a:endParaRPr lang="ru-RU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педагогического коллектива</a:t>
            </a:r>
            <a:endParaRPr lang="ru-RU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Финансовое планирование и управление ресурсами</a:t>
            </a:r>
            <a:endParaRPr lang="ru-RU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и общественностью</a:t>
            </a:r>
            <a:endParaRPr lang="ru-RU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и контроль качества образовательного процесса</a:t>
            </a:r>
            <a:endParaRPr lang="ru-RU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1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F323F-C038-BD7E-C24E-4CBF7CFA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методической работы в ДОУ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459BA-B513-0649-EB82-0698FD1E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теоретической, психологической, методической поддержкой воспитателей; создавая условия для повышения профессиональной компетенции, роста педагогического мастерства и развития творческого потенциала каждого педагога.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активное участие педагога в планировании, разработке и реализации программы развития, в инновационных процессах.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диссеминации передового педагогического опыта.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проведение мониторинговых и аттестационных процедур для объективного анализа развития дошкольного учреждения и достигнутых результатов и пр.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реализовывать мероприятия в соответствии с годовым планом воспитательной-образовательной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78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8E1FD-593B-86EE-DB44-2339EC2F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72621-303E-9474-6937-D61E42DD3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F910EA-DBCA-5311-F7BF-A7542F96C1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советы, 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семинары, 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практикумы, 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консультации, 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открытые просмотры, 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деловые игры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1D2C6A-AEED-A806-9588-FB20A01FB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89D27-9F89-399A-1435-F71FC159B3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самообразование,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 консультации,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стажировка,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9AD8-E1EE-6940-22A0-C020E6040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57" y="1020432"/>
            <a:ext cx="10647983" cy="101843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исследование системы управления методической работой как средства устойчивого развития МБДОУ </a:t>
            </a:r>
            <a:br>
              <a:rPr lang="ru-RU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567B1-7D97-A9A6-BA65-F8DDD1791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904" y="1704614"/>
            <a:ext cx="10858046" cy="7173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51 комбинированного вида»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652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1ACAE-1419-A86A-45D3-94AC0A89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Графическая модель системы управления методической работой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51 комбинированного вида»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9F316F-6893-5ACD-C0C8-FF44F3AE8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1525"/>
          <a:stretch/>
        </p:blipFill>
        <p:spPr bwMode="auto">
          <a:xfrm>
            <a:off x="2684804" y="2020587"/>
            <a:ext cx="6582764" cy="4372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74654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433</TotalTime>
  <Words>658</Words>
  <Application>Microsoft Office PowerPoint</Application>
  <PresentationFormat>Широкоэкранный</PresentationFormat>
  <Paragraphs>57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Corbel</vt:lpstr>
      <vt:lpstr>Gill Sans MT</vt:lpstr>
      <vt:lpstr>Times New Roman</vt:lpstr>
      <vt:lpstr>Wingdings</vt:lpstr>
      <vt:lpstr>Wingdings 2</vt:lpstr>
      <vt:lpstr>Дивиденд</vt:lpstr>
      <vt:lpstr>      МБДОУ «Детский сад № 51 комбинированного вида»</vt:lpstr>
      <vt:lpstr>Актуальность и цель темы исследования</vt:lpstr>
      <vt:lpstr>Методическая работа</vt:lpstr>
      <vt:lpstr>Презентация PowerPoint</vt:lpstr>
      <vt:lpstr>Управление дошкольным образовательным учреждением имеет ряд целей и задач, которые направлены на обеспечение эффективного функционирования и развития учреждения, прежде всего, к ним следует отнести:</vt:lpstr>
      <vt:lpstr>Задачи методической работы в ДОУ</vt:lpstr>
      <vt:lpstr>Формы методической работы</vt:lpstr>
      <vt:lpstr> Практическое исследование системы управления методической работой как средства устойчивого развития МБДОУ  </vt:lpstr>
      <vt:lpstr>Графическая модель системы управления методической работой  МБДОУ  «Детский сад № 51 комбинированного вида»</vt:lpstr>
      <vt:lpstr>Модель системы управления методической работой в МБДОУ включает следующие уровни: </vt:lpstr>
      <vt:lpstr>Список использованной литературы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ГОСУДАРСТВЕННОЕ АВТОНОМНОЕ ОБРАЗОВАТЕЛЬНОЕ УЧРЕЖДЕНИЕ  ВЫСШЕГО ОБРАЗОВАНИЯ ЛЕНИНГРАДСКОЙ ОБЛАСТИ «ЛЕНИНГРАДСКИЙ ГОСУДАРСТВЕННЫЙ УНИВЕРСИТЕТ  ИМЕНИ А.С. ПУШКИНА»</dc:title>
  <dc:creator>садик</dc:creator>
  <cp:lastModifiedBy>садик</cp:lastModifiedBy>
  <cp:revision>2</cp:revision>
  <dcterms:created xsi:type="dcterms:W3CDTF">2024-01-29T12:57:35Z</dcterms:created>
  <dcterms:modified xsi:type="dcterms:W3CDTF">2024-10-13T16:20:56Z</dcterms:modified>
</cp:coreProperties>
</file>