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FBD7B-B5A0-FE46-806F-C995B05FF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5EEE1A-9EAF-9DAD-9574-DC9A696E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6771A-26E4-7FD1-CFB0-637D3DD3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89D0A-313E-1228-B0EB-79E66C9F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ACCDD-E022-3657-A76A-D0A39806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F43F1-8180-141E-68D7-32CA77EA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1F0B35-1CAC-41DB-6DC4-7CF6E2D09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123B6-DFCA-A1AD-B637-DAFFDCD2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83FFB-5A87-D2CF-F145-E8C8987F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57D32-EE59-BEEB-3E6D-037B2E3C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A1E7B1-C05C-7A13-9E09-3D4294803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06223-887D-369F-FC16-A1D8E454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B2A53-116C-4603-138E-572C78EC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71E31-7FD9-072E-F76F-25D2603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88FEA-7297-5B0E-D9D8-828CCD80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1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4A9BE-FBA3-3CC3-0AC1-44D0BB54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8A417-A588-40C9-AE20-2763A29D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CD50D-D5A6-FA26-6FBE-7352CE36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D4085-CE08-5DA0-C0C5-E3046DC3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825CE-2989-52CE-D0C8-A964E7FA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9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8BAD2-9836-28FD-CB4D-E4558A85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D173FA-0B17-1DE2-4C58-DE4516D4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C7D1D-A62A-2658-D502-889CD3A7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068C4-8335-BB96-4226-6D7CE28F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443C8-D308-9E22-5C8E-662FDEBE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6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AF61D-CDAD-29A0-7C93-1C28F5B5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3116A-6924-265A-227A-A635E61D6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DD6A6-AC82-EADA-EF43-B7ED8FAEA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809910-F775-76CF-45D1-51B55DCD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809F66-B870-CC2D-8C89-06F239BC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BB1B0A-FB55-52DC-707A-8489CD6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4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3E516-6A2B-3688-0CB4-12A22662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41412-1A02-D03D-F537-CACA589B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778C8-A085-1DC4-BAA8-4479E2B66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AE6757-088B-CAB0-801B-9C6B4E0F1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2020D4-071F-F32E-82AB-F2D79BDAB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B187B7-231B-8786-BBFE-F82C643A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02CDB9-4CB4-E5B8-DCEA-8932D5A6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D09A8E-40CC-3A19-B115-465B3A73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2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9293-28A4-58CD-005F-4C6684BF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D50AA9-A2D7-B3F5-66B9-DCEC1437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9A2DB6-161C-DA5F-9421-56D7EB46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0CDD22-9FC1-7C7B-D379-FD7F1CC0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3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4B5203-FBD2-8446-C061-FB28B8E9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9E4A68-22A1-E22D-1C3C-E45C415A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59CAE8-227D-9EDD-B3A3-92571D47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B02F-445F-D535-D0B1-5C351557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FAF2B-18C0-A545-9E84-A921C297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2285C1-2832-BE7D-8317-08A4177F8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031F81-475B-FDD1-EA19-8D356AB3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851B1-4C2B-A046-C72D-FC3EBA91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43B77F-E25A-914D-4756-8FFE031A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5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C9585-498B-254B-14B5-02A95F9A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6F7B83-5580-558F-D723-CCAD0DDB8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24E31D-80ED-E6A9-443A-687CF7CF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8EF06-295E-8510-E39C-6EF0F63B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C0DE5-872B-2F7F-9896-E69CA24F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A4C9B-9B91-0BAE-38E8-19DBA327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B751-1635-C83D-F00B-24BCE561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5C0B6C-5FF5-8980-24FF-E91AD064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619B6-D10C-00B9-BB03-0E046E4AB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6D150-2550-4614-8EA7-901CCADFC19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3F70E-F303-1278-DC5D-32DFC8A7F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2716A-603C-2224-F6CD-1802FD716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AF42-3BD6-49CE-8C1A-090F9610A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4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E1A1-0004-226A-858D-746582DD1F25}"/>
              </a:ext>
            </a:extLst>
          </p:cNvPr>
          <p:cNvSpPr txBox="1"/>
          <p:nvPr/>
        </p:nvSpPr>
        <p:spPr>
          <a:xfrm>
            <a:off x="605927" y="661012"/>
            <a:ext cx="111711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rgbClr val="C00000"/>
              </a:solidFill>
              <a:effectLst/>
              <a:highlight>
                <a:srgbClr val="F4F4F4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C00000"/>
                </a:solidFill>
                <a:effectLst/>
                <a:highlight>
                  <a:srgbClr val="F4F4F4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проходила Экологическая неделя.</a:t>
            </a:r>
          </a:p>
          <a:p>
            <a:pPr algn="just"/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экологической недели в группах проведены познавательные беседы, направленные на  формирование экологических представлений .</a:t>
            </a: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узнали, что такое экология, как нужно беречь природу и её ресурсы, какое влияние человек оказывает на окружающую среду и что нужно делать для того, чтобы сохранить наш общий дом – планету Земля.</a:t>
            </a: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 В течение недели педагоги с детьми читали художественные произведения экологического содержания, беседовали, играли в подвижные и дидактические игры, занимались экспериментированием и продуктивной деятельностью.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9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2630D-82AA-C521-E0B2-36F4883F5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7" y="3935777"/>
            <a:ext cx="3205908" cy="24044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F1042F-66E9-E961-9705-E5EA5584D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7" y="517792"/>
            <a:ext cx="3653928" cy="2740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E521CB-AEC5-AA22-7984-B09FEE370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82" y="559105"/>
            <a:ext cx="3429919" cy="25724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BD6C7F-5EDD-00EA-E135-2689E20DD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95" y="685800"/>
            <a:ext cx="3510709" cy="2633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C68948-BB30-6040-0B10-F7CCBAB48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28" y="3774654"/>
            <a:ext cx="3635567" cy="27266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1A4DEC-0665-7BF2-17AF-D04D6E9D5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8126" y="3572219"/>
            <a:ext cx="2045007" cy="27266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EF299B-1816-FFDB-DD73-16F8331D2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54" y="4516916"/>
            <a:ext cx="3121445" cy="23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62F7EB-5603-5620-6AA5-8B8DD4A7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5" y="422313"/>
            <a:ext cx="2419350" cy="3297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572430-36B9-5960-63E1-C7A8D7D23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" y="504327"/>
            <a:ext cx="2614203" cy="31336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F0DB5A-E226-3621-482E-764D6BAE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99" y="588985"/>
            <a:ext cx="2778801" cy="31310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FF7A98-450D-CD83-0BBE-1F1BB0202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06" y="588985"/>
            <a:ext cx="2169497" cy="28926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967541-EBF6-6F0C-8029-1F4009BCC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63" y="4042822"/>
            <a:ext cx="3278277" cy="26379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777A45-2F71-D228-16C2-45210C73A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10" y="4389302"/>
            <a:ext cx="3538669" cy="22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89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7</dc:creator>
  <cp:lastModifiedBy>МБОУ 7</cp:lastModifiedBy>
  <cp:revision>2</cp:revision>
  <dcterms:created xsi:type="dcterms:W3CDTF">2024-04-25T09:52:32Z</dcterms:created>
  <dcterms:modified xsi:type="dcterms:W3CDTF">2024-04-25T11:28:34Z</dcterms:modified>
</cp:coreProperties>
</file>